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58" r:id="rId3"/>
    <p:sldId id="259" r:id="rId4"/>
    <p:sldId id="260" r:id="rId5"/>
    <p:sldId id="261" r:id="rId6"/>
    <p:sldId id="262" r:id="rId7"/>
    <p:sldId id="291" r:id="rId8"/>
    <p:sldId id="264" r:id="rId9"/>
    <p:sldId id="265" r:id="rId10"/>
    <p:sldId id="292" r:id="rId11"/>
    <p:sldId id="293" r:id="rId12"/>
    <p:sldId id="294" r:id="rId13"/>
    <p:sldId id="295" r:id="rId14"/>
    <p:sldId id="266" r:id="rId15"/>
    <p:sldId id="267" r:id="rId16"/>
    <p:sldId id="296" r:id="rId17"/>
    <p:sldId id="268" r:id="rId18"/>
    <p:sldId id="297" r:id="rId19"/>
  </p:sldIdLst>
  <p:sldSz cx="9144000" cy="5143500" type="screen16x9"/>
  <p:notesSz cx="6858000" cy="9144000"/>
  <p:embeddedFontLst>
    <p:embeddedFont>
      <p:font typeface="Albert Sans" panose="020B0604020202020204" charset="0"/>
      <p:regular r:id="rId21"/>
      <p:bold r:id="rId22"/>
      <p:italic r:id="rId23"/>
      <p:boldItalic r:id="rId24"/>
    </p:embeddedFont>
    <p:embeddedFont>
      <p:font typeface="Raleway" panose="020B0604020202020204" charset="0"/>
      <p:regular r:id="rId25"/>
      <p:bold r:id="rId26"/>
      <p:italic r:id="rId27"/>
      <p:boldItalic r:id="rId28"/>
    </p:embeddedFont>
    <p:embeddedFont>
      <p:font typeface="Syne" panose="020B0604020202020204" charset="0"/>
      <p:regular r:id="rId29"/>
      <p:bold r:id="rId30"/>
    </p:embeddedFont>
    <p:embeddedFont>
      <p:font typeface="Syne Medium" panose="020B0604020202020204" charset="0"/>
      <p:regular r:id="rId31"/>
      <p:bold r:id="rId32"/>
    </p:embeddedFont>
    <p:embeddedFont>
      <p:font typeface="Syne SemiBold"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3D3EAC-57D0-4790-85C2-E0F65049D001}">
  <a:tblStyle styleId="{993D3EAC-57D0-4790-85C2-E0F65049D0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BB3346-F1D5-4314-AD3F-F20033E4500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9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809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88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314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66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544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92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47ab2cd0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47ab2cd00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c5a6c8ff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c5a6c8ff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23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 name="Google Shape;10;p2"/>
          <p:cNvSpPr txBox="1">
            <a:spLocks noGrp="1"/>
          </p:cNvSpPr>
          <p:nvPr>
            <p:ph type="ctrTitle"/>
          </p:nvPr>
        </p:nvSpPr>
        <p:spPr>
          <a:xfrm>
            <a:off x="713225" y="539500"/>
            <a:ext cx="7717500" cy="907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b="0">
                <a:latin typeface="Syne SemiBold"/>
                <a:ea typeface="Syne SemiBold"/>
                <a:cs typeface="Syne SemiBold"/>
                <a:sym typeface="Syne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389400" y="3946400"/>
            <a:ext cx="3041400" cy="657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pic>
        <p:nvPicPr>
          <p:cNvPr id="51" name="Google Shape;51;p13" title="techstartup-osc2.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52" name="Google Shape;52;p13"/>
          <p:cNvSpPr txBox="1">
            <a:spLocks noGrp="1"/>
          </p:cNvSpPr>
          <p:nvPr>
            <p:ph type="title"/>
          </p:nvPr>
        </p:nvSpPr>
        <p:spPr>
          <a:xfrm>
            <a:off x="713225" y="539500"/>
            <a:ext cx="3686400" cy="6201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3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3" name="Google Shape;53;p13"/>
          <p:cNvSpPr txBox="1">
            <a:spLocks noGrp="1"/>
          </p:cNvSpPr>
          <p:nvPr>
            <p:ph type="title" idx="2" hasCustomPrompt="1"/>
          </p:nvPr>
        </p:nvSpPr>
        <p:spPr>
          <a:xfrm>
            <a:off x="4494552" y="19510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4" name="Google Shape;54;p13"/>
          <p:cNvSpPr txBox="1">
            <a:spLocks noGrp="1"/>
          </p:cNvSpPr>
          <p:nvPr>
            <p:ph type="title" idx="3" hasCustomPrompt="1"/>
          </p:nvPr>
        </p:nvSpPr>
        <p:spPr>
          <a:xfrm>
            <a:off x="4494552" y="33062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5" name="Google Shape;55;p13"/>
          <p:cNvSpPr txBox="1">
            <a:spLocks noGrp="1"/>
          </p:cNvSpPr>
          <p:nvPr>
            <p:ph type="title" idx="4" hasCustomPrompt="1"/>
          </p:nvPr>
        </p:nvSpPr>
        <p:spPr>
          <a:xfrm>
            <a:off x="4494552" y="26286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6" name="Google Shape;56;p13"/>
          <p:cNvSpPr txBox="1">
            <a:spLocks noGrp="1"/>
          </p:cNvSpPr>
          <p:nvPr>
            <p:ph type="title" idx="5" hasCustomPrompt="1"/>
          </p:nvPr>
        </p:nvSpPr>
        <p:spPr>
          <a:xfrm>
            <a:off x="4494552" y="39838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7" name="Google Shape;57;p13"/>
          <p:cNvSpPr txBox="1">
            <a:spLocks noGrp="1"/>
          </p:cNvSpPr>
          <p:nvPr>
            <p:ph type="subTitle" idx="1"/>
          </p:nvPr>
        </p:nvSpPr>
        <p:spPr>
          <a:xfrm>
            <a:off x="5559775" y="19510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8" name="Google Shape;58;p13"/>
          <p:cNvSpPr txBox="1">
            <a:spLocks noGrp="1"/>
          </p:cNvSpPr>
          <p:nvPr>
            <p:ph type="subTitle" idx="6"/>
          </p:nvPr>
        </p:nvSpPr>
        <p:spPr>
          <a:xfrm>
            <a:off x="5559775" y="26286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9" name="Google Shape;59;p13"/>
          <p:cNvSpPr txBox="1">
            <a:spLocks noGrp="1"/>
          </p:cNvSpPr>
          <p:nvPr>
            <p:ph type="subTitle" idx="7"/>
          </p:nvPr>
        </p:nvSpPr>
        <p:spPr>
          <a:xfrm>
            <a:off x="5559775" y="33062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60" name="Google Shape;60;p13"/>
          <p:cNvSpPr txBox="1">
            <a:spLocks noGrp="1"/>
          </p:cNvSpPr>
          <p:nvPr>
            <p:ph type="subTitle" idx="8"/>
          </p:nvPr>
        </p:nvSpPr>
        <p:spPr>
          <a:xfrm>
            <a:off x="5559775" y="39838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61"/>
        <p:cNvGrpSpPr/>
        <p:nvPr/>
      </p:nvGrpSpPr>
      <p:grpSpPr>
        <a:xfrm>
          <a:off x="0" y="0"/>
          <a:ext cx="0" cy="0"/>
          <a:chOff x="0" y="0"/>
          <a:chExt cx="0" cy="0"/>
        </a:xfrm>
      </p:grpSpPr>
      <p:pic>
        <p:nvPicPr>
          <p:cNvPr id="62" name="Google Shape;62;p14"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3" name="Google Shape;63;p14"/>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4" name="Google Shape;64;p14"/>
          <p:cNvSpPr txBox="1">
            <a:spLocks noGrp="1"/>
          </p:cNvSpPr>
          <p:nvPr>
            <p:ph type="title"/>
          </p:nvPr>
        </p:nvSpPr>
        <p:spPr>
          <a:xfrm>
            <a:off x="811975" y="539500"/>
            <a:ext cx="76188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5" name="Google Shape;65;p14"/>
          <p:cNvSpPr>
            <a:spLocks noGrp="1"/>
          </p:cNvSpPr>
          <p:nvPr>
            <p:ph type="pic" idx="2"/>
          </p:nvPr>
        </p:nvSpPr>
        <p:spPr>
          <a:xfrm>
            <a:off x="1" y="1476775"/>
            <a:ext cx="4294800" cy="36666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 name="Shape 66"/>
        <p:cNvGrpSpPr/>
        <p:nvPr/>
      </p:nvGrpSpPr>
      <p:grpSpPr>
        <a:xfrm>
          <a:off x="0" y="0"/>
          <a:ext cx="0" cy="0"/>
          <a:chOff x="0" y="0"/>
          <a:chExt cx="0" cy="0"/>
        </a:xfrm>
      </p:grpSpPr>
      <p:pic>
        <p:nvPicPr>
          <p:cNvPr id="67" name="Google Shape;67;p15" title="techstartup-osc5.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8" name="Google Shape;68;p15"/>
          <p:cNvSpPr txBox="1">
            <a:spLocks noGrp="1"/>
          </p:cNvSpPr>
          <p:nvPr>
            <p:ph type="title"/>
          </p:nvPr>
        </p:nvSpPr>
        <p:spPr>
          <a:xfrm>
            <a:off x="762679" y="794675"/>
            <a:ext cx="7618500" cy="6984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4000"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9" name="Google Shape;69;p15"/>
          <p:cNvSpPr txBox="1">
            <a:spLocks noGrp="1"/>
          </p:cNvSpPr>
          <p:nvPr>
            <p:ph type="body" idx="1"/>
          </p:nvPr>
        </p:nvSpPr>
        <p:spPr>
          <a:xfrm>
            <a:off x="3185049" y="2398525"/>
            <a:ext cx="5196300" cy="1950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04800">
              <a:lnSpc>
                <a:spcPct val="115000"/>
              </a:lnSpc>
              <a:spcBef>
                <a:spcPts val="0"/>
              </a:spcBef>
              <a:spcAft>
                <a:spcPts val="0"/>
              </a:spcAft>
              <a:buSzPts val="1200"/>
              <a:buChar char="○"/>
              <a:defRPr/>
            </a:lvl2pPr>
            <a:lvl3pPr marL="1371600" lvl="2" indent="-304800">
              <a:lnSpc>
                <a:spcPct val="115000"/>
              </a:lnSpc>
              <a:spcBef>
                <a:spcPts val="0"/>
              </a:spcBef>
              <a:spcAft>
                <a:spcPts val="0"/>
              </a:spcAft>
              <a:buSzPts val="1200"/>
              <a:buChar char="■"/>
              <a:defRPr/>
            </a:lvl3pPr>
            <a:lvl4pPr marL="1828800" lvl="3" indent="-304800">
              <a:lnSpc>
                <a:spcPct val="115000"/>
              </a:lnSpc>
              <a:spcBef>
                <a:spcPts val="0"/>
              </a:spcBef>
              <a:spcAft>
                <a:spcPts val="0"/>
              </a:spcAft>
              <a:buSzPts val="1200"/>
              <a:buChar char="●"/>
              <a:defRPr/>
            </a:lvl4pPr>
            <a:lvl5pPr marL="2286000" lvl="4" indent="-304800">
              <a:lnSpc>
                <a:spcPct val="115000"/>
              </a:lnSpc>
              <a:spcBef>
                <a:spcPts val="0"/>
              </a:spcBef>
              <a:spcAft>
                <a:spcPts val="0"/>
              </a:spcAft>
              <a:buSzPts val="1200"/>
              <a:buChar char="○"/>
              <a:defRPr/>
            </a:lvl5pPr>
            <a:lvl6pPr marL="2743200" lvl="5" indent="-304800">
              <a:lnSpc>
                <a:spcPct val="115000"/>
              </a:lnSpc>
              <a:spcBef>
                <a:spcPts val="0"/>
              </a:spcBef>
              <a:spcAft>
                <a:spcPts val="0"/>
              </a:spcAft>
              <a:buSzPts val="1200"/>
              <a:buChar char="■"/>
              <a:defRPr/>
            </a:lvl6pPr>
            <a:lvl7pPr marL="3200400" lvl="6" indent="-304800">
              <a:lnSpc>
                <a:spcPct val="115000"/>
              </a:lnSpc>
              <a:spcBef>
                <a:spcPts val="0"/>
              </a:spcBef>
              <a:spcAft>
                <a:spcPts val="0"/>
              </a:spcAft>
              <a:buSzPts val="1200"/>
              <a:buChar char="●"/>
              <a:defRPr/>
            </a:lvl7pPr>
            <a:lvl8pPr marL="3657600" lvl="7" indent="-304800">
              <a:lnSpc>
                <a:spcPct val="115000"/>
              </a:lnSpc>
              <a:spcBef>
                <a:spcPts val="0"/>
              </a:spcBef>
              <a:spcAft>
                <a:spcPts val="0"/>
              </a:spcAft>
              <a:buSzPts val="1200"/>
              <a:buChar char="○"/>
              <a:defRPr/>
            </a:lvl8pPr>
            <a:lvl9pPr marL="4114800" lvl="8" indent="-30480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79"/>
        <p:cNvGrpSpPr/>
        <p:nvPr/>
      </p:nvGrpSpPr>
      <p:grpSpPr>
        <a:xfrm>
          <a:off x="0" y="0"/>
          <a:ext cx="0" cy="0"/>
          <a:chOff x="0" y="0"/>
          <a:chExt cx="0" cy="0"/>
        </a:xfrm>
      </p:grpSpPr>
      <p:pic>
        <p:nvPicPr>
          <p:cNvPr id="80" name="Google Shape;80;p17" title="techstartup-osc6.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1" name="Google Shape;8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1_1">
    <p:spTree>
      <p:nvGrpSpPr>
        <p:cNvPr id="1" name="Shape 82"/>
        <p:cNvGrpSpPr/>
        <p:nvPr/>
      </p:nvGrpSpPr>
      <p:grpSpPr>
        <a:xfrm>
          <a:off x="0" y="0"/>
          <a:ext cx="0" cy="0"/>
          <a:chOff x="0" y="0"/>
          <a:chExt cx="0" cy="0"/>
        </a:xfrm>
      </p:grpSpPr>
      <p:pic>
        <p:nvPicPr>
          <p:cNvPr id="83" name="Google Shape;83;p18"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4" name="Google Shape;8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1_1_1">
    <p:spTree>
      <p:nvGrpSpPr>
        <p:cNvPr id="1" name="Shape 85"/>
        <p:cNvGrpSpPr/>
        <p:nvPr/>
      </p:nvGrpSpPr>
      <p:grpSpPr>
        <a:xfrm>
          <a:off x="0" y="0"/>
          <a:ext cx="0" cy="0"/>
          <a:chOff x="0" y="0"/>
          <a:chExt cx="0" cy="0"/>
        </a:xfrm>
      </p:grpSpPr>
      <p:pic>
        <p:nvPicPr>
          <p:cNvPr id="86" name="Google Shape;86;p1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7" name="Google Shape;8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
        <p:cNvGrpSpPr/>
        <p:nvPr/>
      </p:nvGrpSpPr>
      <p:grpSpPr>
        <a:xfrm>
          <a:off x="0" y="0"/>
          <a:ext cx="0" cy="0"/>
          <a:chOff x="0" y="0"/>
          <a:chExt cx="0" cy="0"/>
        </a:xfrm>
      </p:grpSpPr>
      <p:pic>
        <p:nvPicPr>
          <p:cNvPr id="89" name="Google Shape;89;p20"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90" name="Google Shape;9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91" name="Google Shape;91;p20"/>
          <p:cNvSpPr txBox="1">
            <a:spLocks noGrp="1"/>
          </p:cNvSpPr>
          <p:nvPr>
            <p:ph type="subTitle" idx="1"/>
          </p:nvPr>
        </p:nvSpPr>
        <p:spPr>
          <a:xfrm>
            <a:off x="715400" y="171017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20"/>
          <p:cNvSpPr txBox="1">
            <a:spLocks noGrp="1"/>
          </p:cNvSpPr>
          <p:nvPr>
            <p:ph type="subTitle" idx="2"/>
          </p:nvPr>
        </p:nvSpPr>
        <p:spPr>
          <a:xfrm>
            <a:off x="3376873"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20"/>
          <p:cNvSpPr txBox="1">
            <a:spLocks noGrp="1"/>
          </p:cNvSpPr>
          <p:nvPr>
            <p:ph type="subTitle" idx="3"/>
          </p:nvPr>
        </p:nvSpPr>
        <p:spPr>
          <a:xfrm>
            <a:off x="715400" y="349880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20"/>
          <p:cNvSpPr txBox="1">
            <a:spLocks noGrp="1"/>
          </p:cNvSpPr>
          <p:nvPr>
            <p:ph type="subTitle" idx="4"/>
          </p:nvPr>
        </p:nvSpPr>
        <p:spPr>
          <a:xfrm>
            <a:off x="3376873"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20"/>
          <p:cNvSpPr txBox="1">
            <a:spLocks noGrp="1"/>
          </p:cNvSpPr>
          <p:nvPr>
            <p:ph type="subTitle" idx="5"/>
          </p:nvPr>
        </p:nvSpPr>
        <p:spPr>
          <a:xfrm>
            <a:off x="6033621"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20"/>
          <p:cNvSpPr txBox="1">
            <a:spLocks noGrp="1"/>
          </p:cNvSpPr>
          <p:nvPr>
            <p:ph type="subTitle" idx="6"/>
          </p:nvPr>
        </p:nvSpPr>
        <p:spPr>
          <a:xfrm>
            <a:off x="6033621"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20"/>
          <p:cNvSpPr txBox="1">
            <a:spLocks noGrp="1"/>
          </p:cNvSpPr>
          <p:nvPr>
            <p:ph type="subTitle" idx="7"/>
          </p:nvPr>
        </p:nvSpPr>
        <p:spPr>
          <a:xfrm>
            <a:off x="720114"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8" name="Google Shape;98;p20"/>
          <p:cNvSpPr txBox="1">
            <a:spLocks noGrp="1"/>
          </p:cNvSpPr>
          <p:nvPr>
            <p:ph type="subTitle" idx="8"/>
          </p:nvPr>
        </p:nvSpPr>
        <p:spPr>
          <a:xfrm>
            <a:off x="3381406"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20"/>
          <p:cNvSpPr txBox="1">
            <a:spLocks noGrp="1"/>
          </p:cNvSpPr>
          <p:nvPr>
            <p:ph type="subTitle" idx="9"/>
          </p:nvPr>
        </p:nvSpPr>
        <p:spPr>
          <a:xfrm>
            <a:off x="6037972"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20"/>
          <p:cNvSpPr txBox="1">
            <a:spLocks noGrp="1"/>
          </p:cNvSpPr>
          <p:nvPr>
            <p:ph type="subTitle" idx="13"/>
          </p:nvPr>
        </p:nvSpPr>
        <p:spPr>
          <a:xfrm>
            <a:off x="720114"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20"/>
          <p:cNvSpPr txBox="1">
            <a:spLocks noGrp="1"/>
          </p:cNvSpPr>
          <p:nvPr>
            <p:ph type="subTitle" idx="14"/>
          </p:nvPr>
        </p:nvSpPr>
        <p:spPr>
          <a:xfrm>
            <a:off x="3381406"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20"/>
          <p:cNvSpPr txBox="1">
            <a:spLocks noGrp="1"/>
          </p:cNvSpPr>
          <p:nvPr>
            <p:ph type="subTitle" idx="15"/>
          </p:nvPr>
        </p:nvSpPr>
        <p:spPr>
          <a:xfrm>
            <a:off x="6037972"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8"/>
        <p:cNvGrpSpPr/>
        <p:nvPr/>
      </p:nvGrpSpPr>
      <p:grpSpPr>
        <a:xfrm>
          <a:off x="0" y="0"/>
          <a:ext cx="0" cy="0"/>
          <a:chOff x="0" y="0"/>
          <a:chExt cx="0" cy="0"/>
        </a:xfrm>
      </p:grpSpPr>
      <p:pic>
        <p:nvPicPr>
          <p:cNvPr id="109" name="Google Shape;109;p22"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0"/>
        <p:cNvGrpSpPr/>
        <p:nvPr/>
      </p:nvGrpSpPr>
      <p:grpSpPr>
        <a:xfrm>
          <a:off x="0" y="0"/>
          <a:ext cx="0" cy="0"/>
          <a:chOff x="0" y="0"/>
          <a:chExt cx="0" cy="0"/>
        </a:xfrm>
      </p:grpSpPr>
      <p:pic>
        <p:nvPicPr>
          <p:cNvPr id="111" name="Google Shape;111;p23"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4" name="Google Shape;14;p3"/>
          <p:cNvSpPr txBox="1">
            <a:spLocks noGrp="1"/>
          </p:cNvSpPr>
          <p:nvPr>
            <p:ph type="title"/>
          </p:nvPr>
        </p:nvSpPr>
        <p:spPr>
          <a:xfrm>
            <a:off x="713225" y="3585200"/>
            <a:ext cx="7717800" cy="1018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b="0">
                <a:latin typeface="Syne SemiBold"/>
                <a:ea typeface="Syne SemiBold"/>
                <a:cs typeface="Syne SemiBold"/>
                <a:sym typeface="Syne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499725"/>
            <a:ext cx="1267500" cy="684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0">
                <a:latin typeface="Syne SemiBold"/>
                <a:ea typeface="Syne SemiBold"/>
                <a:cs typeface="Syne SemiBold"/>
                <a:sym typeface="Syne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2" name="Google Shape;22;p5"/>
          <p:cNvSpPr txBox="1">
            <a:spLocks noGrp="1"/>
          </p:cNvSpPr>
          <p:nvPr>
            <p:ph type="title"/>
          </p:nvPr>
        </p:nvSpPr>
        <p:spPr>
          <a:xfrm>
            <a:off x="720000" y="3644300"/>
            <a:ext cx="2955300" cy="959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3" name="Google Shape;23;p5"/>
          <p:cNvSpPr txBox="1">
            <a:spLocks noGrp="1"/>
          </p:cNvSpPr>
          <p:nvPr>
            <p:ph type="subTitle" idx="1"/>
          </p:nvPr>
        </p:nvSpPr>
        <p:spPr>
          <a:xfrm>
            <a:off x="4592700" y="3268312"/>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4589325" y="1219088"/>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4589325" y="646388"/>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subTitle" idx="4"/>
          </p:nvPr>
        </p:nvSpPr>
        <p:spPr>
          <a:xfrm>
            <a:off x="4592700" y="2695612"/>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2" name="Google Shape;32;p7"/>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3" name="Google Shape;33;p7"/>
          <p:cNvSpPr txBox="1">
            <a:spLocks noGrp="1"/>
          </p:cNvSpPr>
          <p:nvPr>
            <p:ph type="title"/>
          </p:nvPr>
        </p:nvSpPr>
        <p:spPr>
          <a:xfrm>
            <a:off x="811975" y="539488"/>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4" name="Google Shape;34;p7"/>
          <p:cNvSpPr>
            <a:spLocks noGrp="1"/>
          </p:cNvSpPr>
          <p:nvPr>
            <p:ph type="pic" idx="2"/>
          </p:nvPr>
        </p:nvSpPr>
        <p:spPr>
          <a:xfrm>
            <a:off x="1" y="1476775"/>
            <a:ext cx="4294800" cy="36666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7" name="Google Shape;3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0" name="Google Shape;40;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41" name="Google Shape;4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600"/>
              <a:buNone/>
              <a:defRPr>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7" name="Google Shape;47;p11"/>
          <p:cNvSpPr txBox="1">
            <a:spLocks noGrp="1"/>
          </p:cNvSpPr>
          <p:nvPr>
            <p:ph type="title" hasCustomPrompt="1"/>
          </p:nvPr>
        </p:nvSpPr>
        <p:spPr>
          <a:xfrm>
            <a:off x="713225" y="539500"/>
            <a:ext cx="6576000" cy="929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b="0">
                <a:latin typeface="Syne SemiBold"/>
                <a:ea typeface="Syne SemiBold"/>
                <a:cs typeface="Syne SemiBold"/>
                <a:sym typeface="Syne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5607575" y="3961100"/>
            <a:ext cx="2823300" cy="64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1pPr>
            <a:lvl2pPr lvl="1"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2pPr>
            <a:lvl3pPr lvl="2"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3pPr>
            <a:lvl4pPr lvl="3"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4pPr>
            <a:lvl5pPr lvl="4"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5pPr>
            <a:lvl6pPr lvl="5"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6pPr>
            <a:lvl7pPr lvl="6"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7pPr>
            <a:lvl8pPr lvl="7"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8pPr>
            <a:lvl9pPr lvl="8"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8" r:id="rId18"/>
    <p:sldLayoutId id="214748366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3" name="Rectangle 2">
            <a:extLst>
              <a:ext uri="{FF2B5EF4-FFF2-40B4-BE49-F238E27FC236}">
                <a16:creationId xmlns:a16="http://schemas.microsoft.com/office/drawing/2014/main" id="{5896F30E-4580-4CC1-9828-DF7B9DEE9085}"/>
              </a:ext>
            </a:extLst>
          </p:cNvPr>
          <p:cNvSpPr/>
          <p:nvPr/>
        </p:nvSpPr>
        <p:spPr>
          <a:xfrm>
            <a:off x="1755972" y="2488929"/>
            <a:ext cx="6530273" cy="400110"/>
          </a:xfrm>
          <a:prstGeom prst="rect">
            <a:avLst/>
          </a:prstGeom>
        </p:spPr>
        <p:txBody>
          <a:bodyPr wrap="square">
            <a:spAutoFit/>
          </a:bodyPr>
          <a:lstStyle/>
          <a:p>
            <a:r>
              <a:rPr lang="en-US" sz="2000" b="1" dirty="0" err="1">
                <a:solidFill>
                  <a:schemeClr val="tx1"/>
                </a:solidFill>
              </a:rPr>
              <a:t>Bookiboo</a:t>
            </a:r>
            <a:r>
              <a:rPr lang="en-US" sz="2000" b="1" dirty="0">
                <a:solidFill>
                  <a:schemeClr val="tx1"/>
                </a:solidFill>
              </a:rPr>
              <a:t> - Online Bookstore for Children </a:t>
            </a:r>
            <a:r>
              <a:rPr lang="en-US" sz="2000" dirty="0">
                <a:solidFill>
                  <a:schemeClr val="tx1"/>
                </a:solidFill>
              </a:rPr>
              <a:t>Group 3</a:t>
            </a:r>
            <a:endParaRPr lang="en-US" sz="2000" dirty="0"/>
          </a:p>
        </p:txBody>
      </p:sp>
      <p:sp>
        <p:nvSpPr>
          <p:cNvPr id="8" name="CustomShape 5">
            <a:extLst>
              <a:ext uri="{FF2B5EF4-FFF2-40B4-BE49-F238E27FC236}">
                <a16:creationId xmlns:a16="http://schemas.microsoft.com/office/drawing/2014/main" id="{A6E4421C-2AC4-47D1-97D3-9697A0543B1A}"/>
              </a:ext>
            </a:extLst>
          </p:cNvPr>
          <p:cNvSpPr/>
          <p:nvPr/>
        </p:nvSpPr>
        <p:spPr>
          <a:xfrm>
            <a:off x="4131000" y="672120"/>
            <a:ext cx="778320" cy="680400"/>
          </a:xfrm>
          <a:custGeom>
            <a:avLst/>
            <a:gdLst/>
            <a:ahLst/>
            <a:cxnLst/>
            <a:rect l="l" t="t" r="r" b="b"/>
            <a:pathLst>
              <a:path w="19247" h="19856">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9" name="CustomShape 7">
            <a:extLst>
              <a:ext uri="{FF2B5EF4-FFF2-40B4-BE49-F238E27FC236}">
                <a16:creationId xmlns:a16="http://schemas.microsoft.com/office/drawing/2014/main" id="{21002EBC-C304-42E8-BC60-8C59DE851BD3}"/>
              </a:ext>
            </a:extLst>
          </p:cNvPr>
          <p:cNvSpPr/>
          <p:nvPr/>
        </p:nvSpPr>
        <p:spPr>
          <a:xfrm>
            <a:off x="125408" y="4024053"/>
            <a:ext cx="1104120" cy="1087560"/>
          </a:xfrm>
          <a:custGeom>
            <a:avLst/>
            <a:gdLst/>
            <a:ahLst/>
            <a:cxnLst/>
            <a:rect l="l" t="t" r="r" b="b"/>
            <a:pathLst>
              <a:path w="20975" h="20659">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w="0">
            <a:noFill/>
          </a:ln>
        </p:spPr>
        <p:style>
          <a:lnRef idx="0">
            <a:scrgbClr r="0" g="0" b="0"/>
          </a:lnRef>
          <a:fillRef idx="0">
            <a:scrgbClr r="0" g="0" b="0"/>
          </a:fillRef>
          <a:effectRef idx="0">
            <a:scrgbClr r="0" g="0" b="0"/>
          </a:effectRef>
          <a:fontRef idx="minor"/>
        </p:style>
      </p:sp>
      <p:sp>
        <p:nvSpPr>
          <p:cNvPr id="4" name="TextBox 3">
            <a:extLst>
              <a:ext uri="{FF2B5EF4-FFF2-40B4-BE49-F238E27FC236}">
                <a16:creationId xmlns:a16="http://schemas.microsoft.com/office/drawing/2014/main" id="{7B49C3ED-6D9C-4DC5-9BBE-6255D4F9E21D}"/>
              </a:ext>
            </a:extLst>
          </p:cNvPr>
          <p:cNvSpPr txBox="1"/>
          <p:nvPr/>
        </p:nvSpPr>
        <p:spPr>
          <a:xfrm>
            <a:off x="3042605" y="1505226"/>
            <a:ext cx="3342011" cy="830997"/>
          </a:xfrm>
          <a:prstGeom prst="rect">
            <a:avLst/>
          </a:prstGeom>
          <a:noFill/>
        </p:spPr>
        <p:txBody>
          <a:bodyPr wrap="square" rtlCol="0">
            <a:spAutoFit/>
          </a:bodyPr>
          <a:lstStyle/>
          <a:p>
            <a:r>
              <a:rPr lang="en-US" sz="4800" dirty="0">
                <a:solidFill>
                  <a:schemeClr val="tx1"/>
                </a:solidFill>
              </a:rPr>
              <a:t>Welcome!!!</a:t>
            </a:r>
          </a:p>
        </p:txBody>
      </p:sp>
      <p:sp>
        <p:nvSpPr>
          <p:cNvPr id="16" name="CustomShape 7">
            <a:extLst>
              <a:ext uri="{FF2B5EF4-FFF2-40B4-BE49-F238E27FC236}">
                <a16:creationId xmlns:a16="http://schemas.microsoft.com/office/drawing/2014/main" id="{DDB2E9C3-7A22-43DF-9F86-09EFDC5BB21C}"/>
              </a:ext>
            </a:extLst>
          </p:cNvPr>
          <p:cNvSpPr/>
          <p:nvPr/>
        </p:nvSpPr>
        <p:spPr>
          <a:xfrm>
            <a:off x="7722480" y="233040"/>
            <a:ext cx="1104120" cy="1087560"/>
          </a:xfrm>
          <a:custGeom>
            <a:avLst/>
            <a:gdLst/>
            <a:ahLst/>
            <a:cxnLst/>
            <a:rect l="l" t="t" r="r" b="b"/>
            <a:pathLst>
              <a:path w="20975" h="20659">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4" name="Picture 3">
            <a:extLst>
              <a:ext uri="{FF2B5EF4-FFF2-40B4-BE49-F238E27FC236}">
                <a16:creationId xmlns:a16="http://schemas.microsoft.com/office/drawing/2014/main" id="{D630B055-E422-483A-8D51-32EF7FCF40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14781" y="1007390"/>
            <a:ext cx="5377912" cy="3793991"/>
          </a:xfrm>
          <a:prstGeom prst="rect">
            <a:avLst/>
          </a:prstGeom>
          <a:noFill/>
          <a:ln>
            <a:noFill/>
          </a:ln>
        </p:spPr>
      </p:pic>
    </p:spTree>
    <p:extLst>
      <p:ext uri="{BB962C8B-B14F-4D97-AF65-F5344CB8AC3E}">
        <p14:creationId xmlns:p14="http://schemas.microsoft.com/office/powerpoint/2010/main" val="67949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5" name="Picture 4">
            <a:extLst>
              <a:ext uri="{FF2B5EF4-FFF2-40B4-BE49-F238E27FC236}">
                <a16:creationId xmlns:a16="http://schemas.microsoft.com/office/drawing/2014/main" id="{5E5C4A42-AC21-4404-BE15-9224A2B1936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01922" y="939754"/>
            <a:ext cx="4741110" cy="3505246"/>
          </a:xfrm>
          <a:prstGeom prst="rect">
            <a:avLst/>
          </a:prstGeom>
          <a:noFill/>
          <a:ln>
            <a:noFill/>
          </a:ln>
        </p:spPr>
      </p:pic>
    </p:spTree>
    <p:extLst>
      <p:ext uri="{BB962C8B-B14F-4D97-AF65-F5344CB8AC3E}">
        <p14:creationId xmlns:p14="http://schemas.microsoft.com/office/powerpoint/2010/main" val="56986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4" name="Picture 3">
            <a:extLst>
              <a:ext uri="{FF2B5EF4-FFF2-40B4-BE49-F238E27FC236}">
                <a16:creationId xmlns:a16="http://schemas.microsoft.com/office/drawing/2014/main" id="{1F6073D4-0516-470C-BC47-2CDB49FD8A5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65300" y="1066800"/>
            <a:ext cx="5806440" cy="3352800"/>
          </a:xfrm>
          <a:prstGeom prst="rect">
            <a:avLst/>
          </a:prstGeom>
          <a:noFill/>
          <a:ln>
            <a:noFill/>
          </a:ln>
        </p:spPr>
      </p:pic>
    </p:spTree>
    <p:extLst>
      <p:ext uri="{BB962C8B-B14F-4D97-AF65-F5344CB8AC3E}">
        <p14:creationId xmlns:p14="http://schemas.microsoft.com/office/powerpoint/2010/main" val="243782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5" name="Picture 4">
            <a:extLst>
              <a:ext uri="{FF2B5EF4-FFF2-40B4-BE49-F238E27FC236}">
                <a16:creationId xmlns:a16="http://schemas.microsoft.com/office/drawing/2014/main" id="{E1179FC8-E914-42AB-B171-F8C61C3BD2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11411" y="939754"/>
            <a:ext cx="5826931" cy="3882626"/>
          </a:xfrm>
          <a:prstGeom prst="rect">
            <a:avLst/>
          </a:prstGeom>
          <a:noFill/>
          <a:ln>
            <a:noFill/>
          </a:ln>
        </p:spPr>
      </p:pic>
    </p:spTree>
    <p:extLst>
      <p:ext uri="{BB962C8B-B14F-4D97-AF65-F5344CB8AC3E}">
        <p14:creationId xmlns:p14="http://schemas.microsoft.com/office/powerpoint/2010/main" val="309329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237400" y="36899"/>
            <a:ext cx="244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latin typeface="Syne SemiBold"/>
                <a:ea typeface="Syne SemiBold"/>
                <a:cs typeface="Syne SemiBold"/>
                <a:sym typeface="Syne SemiBold"/>
              </a:rPr>
              <a:t>4. </a:t>
            </a:r>
            <a:r>
              <a:rPr lang="en-US" b="0" dirty="0" err="1">
                <a:latin typeface="Syne SemiBold"/>
                <a:ea typeface="Syne SemiBold"/>
                <a:cs typeface="Syne SemiBold"/>
                <a:sym typeface="Syne SemiBold"/>
              </a:rPr>
              <a:t>SiteMap</a:t>
            </a:r>
            <a:endParaRPr b="0" dirty="0">
              <a:latin typeface="Syne SemiBold"/>
              <a:ea typeface="Syne SemiBold"/>
              <a:cs typeface="Syne SemiBold"/>
              <a:sym typeface="Syne SemiBold"/>
            </a:endParaRPr>
          </a:p>
        </p:txBody>
      </p:sp>
      <p:pic>
        <p:nvPicPr>
          <p:cNvPr id="5122" name="Picture 2" descr="Đã tạo hình ảnh">
            <a:extLst>
              <a:ext uri="{FF2B5EF4-FFF2-40B4-BE49-F238E27FC236}">
                <a16:creationId xmlns:a16="http://schemas.microsoft.com/office/drawing/2014/main" id="{CF2723A6-3C89-44FD-93D0-FF9357839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708" y="711199"/>
            <a:ext cx="6575292" cy="3924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Title 2">
            <a:extLst>
              <a:ext uri="{FF2B5EF4-FFF2-40B4-BE49-F238E27FC236}">
                <a16:creationId xmlns:a16="http://schemas.microsoft.com/office/drawing/2014/main" id="{0DD7D46A-80DB-4833-8F62-F87434F80165}"/>
              </a:ext>
            </a:extLst>
          </p:cNvPr>
          <p:cNvSpPr>
            <a:spLocks noGrp="1"/>
          </p:cNvSpPr>
          <p:nvPr>
            <p:ph type="title"/>
          </p:nvPr>
        </p:nvSpPr>
        <p:spPr/>
        <p:txBody>
          <a:bodyPr/>
          <a:lstStyle/>
          <a:p>
            <a:r>
              <a:rPr lang="en-US" dirty="0"/>
              <a:t>5. ERD</a:t>
            </a:r>
          </a:p>
        </p:txBody>
      </p:sp>
      <p:pic>
        <p:nvPicPr>
          <p:cNvPr id="34" name="Picture 33">
            <a:extLst>
              <a:ext uri="{FF2B5EF4-FFF2-40B4-BE49-F238E27FC236}">
                <a16:creationId xmlns:a16="http://schemas.microsoft.com/office/drawing/2014/main" id="{295E97E4-E466-432B-88CD-5AFD5CB8E1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5722" y="1017725"/>
            <a:ext cx="7209155" cy="3663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Title 2">
            <a:extLst>
              <a:ext uri="{FF2B5EF4-FFF2-40B4-BE49-F238E27FC236}">
                <a16:creationId xmlns:a16="http://schemas.microsoft.com/office/drawing/2014/main" id="{0DD7D46A-80DB-4833-8F62-F87434F80165}"/>
              </a:ext>
            </a:extLst>
          </p:cNvPr>
          <p:cNvSpPr>
            <a:spLocks noGrp="1"/>
          </p:cNvSpPr>
          <p:nvPr>
            <p:ph type="title"/>
          </p:nvPr>
        </p:nvSpPr>
        <p:spPr/>
        <p:txBody>
          <a:bodyPr/>
          <a:lstStyle/>
          <a:p>
            <a:r>
              <a:rPr lang="en-US" dirty="0"/>
              <a:t>5. ERD</a:t>
            </a:r>
          </a:p>
        </p:txBody>
      </p:sp>
      <p:pic>
        <p:nvPicPr>
          <p:cNvPr id="5" name="Picture 4">
            <a:extLst>
              <a:ext uri="{FF2B5EF4-FFF2-40B4-BE49-F238E27FC236}">
                <a16:creationId xmlns:a16="http://schemas.microsoft.com/office/drawing/2014/main" id="{389E84C3-D21A-4C42-A984-6BE82222AD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017725"/>
            <a:ext cx="6591300" cy="3465376"/>
          </a:xfrm>
          <a:prstGeom prst="rect">
            <a:avLst/>
          </a:prstGeom>
          <a:noFill/>
          <a:ln>
            <a:noFill/>
          </a:ln>
        </p:spPr>
      </p:pic>
    </p:spTree>
    <p:extLst>
      <p:ext uri="{BB962C8B-B14F-4D97-AF65-F5344CB8AC3E}">
        <p14:creationId xmlns:p14="http://schemas.microsoft.com/office/powerpoint/2010/main" val="1204191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736933" y="1613425"/>
            <a:ext cx="2404200" cy="1248308"/>
          </a:xfrm>
          <a:prstGeom prst="rect">
            <a:avLst/>
          </a:prstGeom>
        </p:spPr>
        <p:txBody>
          <a:bodyPr spcFirstLastPara="1" wrap="square" lIns="91425" tIns="91425" rIns="91425" bIns="91425" anchor="t" anchorCtr="0">
            <a:noAutofit/>
          </a:bodyPr>
          <a:lstStyle/>
          <a:p>
            <a:r>
              <a:rPr lang="en" dirty="0"/>
              <a:t>6. </a:t>
            </a:r>
            <a:r>
              <a:rPr lang="vi-VN" sz="2800" spc="-1" dirty="0">
                <a:solidFill>
                  <a:srgbClr val="FFFFFF"/>
                </a:solidFill>
                <a:latin typeface="Walter Turncoat"/>
                <a:ea typeface="Walter Turncoat"/>
              </a:rPr>
              <a:t>TASKSHEET</a:t>
            </a:r>
            <a:br>
              <a:rPr lang="en-US" sz="2800" b="0" spc="-1" dirty="0">
                <a:latin typeface="Arial"/>
              </a:rPr>
            </a:br>
            <a:endParaRPr dirty="0"/>
          </a:p>
        </p:txBody>
      </p:sp>
      <p:pic>
        <p:nvPicPr>
          <p:cNvPr id="5" name="Picture 4">
            <a:extLst>
              <a:ext uri="{FF2B5EF4-FFF2-40B4-BE49-F238E27FC236}">
                <a16:creationId xmlns:a16="http://schemas.microsoft.com/office/drawing/2014/main" id="{C3E3E81C-3C28-495C-9712-19EF3154D1B6}"/>
              </a:ext>
            </a:extLst>
          </p:cNvPr>
          <p:cNvPicPr>
            <a:picLocks noChangeAspect="1"/>
          </p:cNvPicPr>
          <p:nvPr/>
        </p:nvPicPr>
        <p:blipFill>
          <a:blip r:embed="rId3"/>
          <a:stretch>
            <a:fillRect/>
          </a:stretch>
        </p:blipFill>
        <p:spPr>
          <a:xfrm>
            <a:off x="3987800" y="3242"/>
            <a:ext cx="5156200" cy="5156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9" name="CustomShape 1">
            <a:extLst>
              <a:ext uri="{FF2B5EF4-FFF2-40B4-BE49-F238E27FC236}">
                <a16:creationId xmlns:a16="http://schemas.microsoft.com/office/drawing/2014/main" id="{A46BF618-A56F-4A4B-B7D0-39236865A41D}"/>
              </a:ext>
            </a:extLst>
          </p:cNvPr>
          <p:cNvSpPr/>
          <p:nvPr/>
        </p:nvSpPr>
        <p:spPr>
          <a:xfrm>
            <a:off x="1822680" y="1202400"/>
            <a:ext cx="5456160" cy="1159200"/>
          </a:xfrm>
          <a:prstGeom prst="rect">
            <a:avLst/>
          </a:prstGeom>
          <a:noFill/>
          <a:ln w="0">
            <a:noFill/>
          </a:ln>
        </p:spPr>
        <p:style>
          <a:lnRef idx="0">
            <a:scrgbClr r="0" g="0" b="0"/>
          </a:lnRef>
          <a:fillRef idx="0">
            <a:scrgbClr r="0" g="0" b="0"/>
          </a:fillRef>
          <a:effectRef idx="0">
            <a:scrgbClr r="0" g="0" b="0"/>
          </a:effectRef>
          <a:fontRef idx="minor"/>
        </p:style>
      </p:sp>
      <p:sp>
        <p:nvSpPr>
          <p:cNvPr id="10" name="CustomShape 2">
            <a:extLst>
              <a:ext uri="{FF2B5EF4-FFF2-40B4-BE49-F238E27FC236}">
                <a16:creationId xmlns:a16="http://schemas.microsoft.com/office/drawing/2014/main" id="{EBCC662C-EDD8-4DF5-91DD-4AAFCB2EABB8}"/>
              </a:ext>
            </a:extLst>
          </p:cNvPr>
          <p:cNvSpPr/>
          <p:nvPr/>
        </p:nvSpPr>
        <p:spPr>
          <a:xfrm>
            <a:off x="1275120" y="2489040"/>
            <a:ext cx="6593040" cy="209412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spcBef>
                <a:spcPts val="601"/>
              </a:spcBef>
              <a:tabLst>
                <a:tab pos="0" algn="l"/>
              </a:tabLst>
            </a:pPr>
            <a:r>
              <a:rPr lang="en-US" sz="3600" spc="-1" dirty="0">
                <a:solidFill>
                  <a:srgbClr val="FFFFFF"/>
                </a:solidFill>
                <a:latin typeface="Sniglet"/>
                <a:ea typeface="Sniglet"/>
              </a:rPr>
              <a:t>BOOKIBOO</a:t>
            </a:r>
            <a:br>
              <a:rPr lang="en-US" sz="3600" spc="-1" dirty="0">
                <a:solidFill>
                  <a:srgbClr val="FFFFFF"/>
                </a:solidFill>
                <a:latin typeface="Sniglet"/>
                <a:ea typeface="Sniglet"/>
              </a:rPr>
            </a:br>
            <a:r>
              <a:rPr lang="vi-VN" sz="3600" b="0" strike="noStrike" spc="-1" dirty="0">
                <a:solidFill>
                  <a:srgbClr val="FFFFFF"/>
                </a:solidFill>
                <a:latin typeface="Sniglet"/>
                <a:ea typeface="Sniglet"/>
              </a:rPr>
              <a:t>Group </a:t>
            </a:r>
            <a:r>
              <a:rPr lang="en-US" sz="3600" spc="-1" dirty="0">
                <a:solidFill>
                  <a:srgbClr val="FFFFFF"/>
                </a:solidFill>
                <a:latin typeface="Sniglet"/>
                <a:ea typeface="Sniglet"/>
              </a:rPr>
              <a:t>3</a:t>
            </a:r>
            <a:endParaRPr lang="en-US" sz="3600" b="0" strike="noStrike" spc="-1" dirty="0">
              <a:latin typeface="Arial"/>
            </a:endParaRPr>
          </a:p>
          <a:p>
            <a:pPr algn="ctr">
              <a:lnSpc>
                <a:spcPct val="100000"/>
              </a:lnSpc>
              <a:spcBef>
                <a:spcPts val="601"/>
              </a:spcBef>
              <a:tabLst>
                <a:tab pos="0" algn="l"/>
              </a:tabLst>
            </a:pPr>
            <a:r>
              <a:rPr lang="vi-VN" sz="3600" b="0" strike="noStrike" spc="-1" dirty="0">
                <a:solidFill>
                  <a:srgbClr val="FFFFFF"/>
                </a:solidFill>
                <a:latin typeface="Sniglet"/>
                <a:ea typeface="Sniglet"/>
              </a:rPr>
              <a:t>T1.2</a:t>
            </a:r>
            <a:r>
              <a:rPr lang="en-US" sz="3600" b="0" strike="noStrike" spc="-1" dirty="0">
                <a:solidFill>
                  <a:srgbClr val="FFFFFF"/>
                </a:solidFill>
                <a:latin typeface="Sniglet"/>
                <a:ea typeface="Sniglet"/>
              </a:rPr>
              <a:t>4</a:t>
            </a:r>
            <a:r>
              <a:rPr lang="vi-VN" sz="3600" b="0" strike="noStrike" spc="-1" dirty="0">
                <a:solidFill>
                  <a:srgbClr val="FFFFFF"/>
                </a:solidFill>
                <a:latin typeface="Sniglet"/>
                <a:ea typeface="Sniglet"/>
              </a:rPr>
              <a:t>06.</a:t>
            </a:r>
            <a:r>
              <a:rPr lang="en-US" sz="3600" spc="-1" dirty="0">
                <a:solidFill>
                  <a:srgbClr val="FFFFFF"/>
                </a:solidFill>
                <a:latin typeface="Sniglet"/>
                <a:ea typeface="Sniglet"/>
              </a:rPr>
              <a:t>E</a:t>
            </a:r>
            <a:r>
              <a:rPr lang="vi-VN" sz="3600" b="0" strike="noStrike" spc="-1" dirty="0">
                <a:solidFill>
                  <a:srgbClr val="FFFFFF"/>
                </a:solidFill>
                <a:latin typeface="Sniglet"/>
                <a:ea typeface="Sniglet"/>
              </a:rPr>
              <a:t>1</a:t>
            </a:r>
            <a:endParaRPr lang="en-US" sz="3600" b="0" strike="noStrike" spc="-1" dirty="0">
              <a:latin typeface="Arial"/>
            </a:endParaRPr>
          </a:p>
        </p:txBody>
      </p:sp>
      <p:sp>
        <p:nvSpPr>
          <p:cNvPr id="11" name="CustomShape 3">
            <a:extLst>
              <a:ext uri="{FF2B5EF4-FFF2-40B4-BE49-F238E27FC236}">
                <a16:creationId xmlns:a16="http://schemas.microsoft.com/office/drawing/2014/main" id="{95CE79ED-A1F4-4C6C-B727-5D8BB521FFB4}"/>
              </a:ext>
            </a:extLst>
          </p:cNvPr>
          <p:cNvSpPr/>
          <p:nvPr/>
        </p:nvSpPr>
        <p:spPr>
          <a:xfrm>
            <a:off x="3561480" y="2362320"/>
            <a:ext cx="2132280" cy="96840"/>
          </a:xfrm>
          <a:custGeom>
            <a:avLst/>
            <a:gdLst/>
            <a:ahLst/>
            <a:cxnLst/>
            <a:rect l="l" t="t" r="r" b="b"/>
            <a:pathLst>
              <a:path w="27831" h="2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2" name="CustomShape 4">
            <a:extLst>
              <a:ext uri="{FF2B5EF4-FFF2-40B4-BE49-F238E27FC236}">
                <a16:creationId xmlns:a16="http://schemas.microsoft.com/office/drawing/2014/main" id="{BDB15B25-2B14-4AE0-A191-E719816F4346}"/>
              </a:ext>
            </a:extLst>
          </p:cNvPr>
          <p:cNvSpPr/>
          <p:nvPr/>
        </p:nvSpPr>
        <p:spPr>
          <a:xfrm>
            <a:off x="4297680" y="4833000"/>
            <a:ext cx="547920" cy="30996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9A6B2965-EFBD-4BB2-B131-A170ABCBCE14}" type="slidenum">
              <a:rPr lang="en" sz="1000" b="0" strike="noStrike" spc="-1">
                <a:solidFill>
                  <a:srgbClr val="FFFFFF"/>
                </a:solidFill>
                <a:latin typeface="Sniglet"/>
                <a:ea typeface="Sniglet"/>
              </a:rPr>
              <a:t>18</a:t>
            </a:fld>
            <a:endParaRPr lang="en-US" sz="1000" b="0" strike="noStrike" spc="-1">
              <a:latin typeface="Arial"/>
            </a:endParaRPr>
          </a:p>
        </p:txBody>
      </p:sp>
      <p:sp>
        <p:nvSpPr>
          <p:cNvPr id="13" name="CustomShape 5">
            <a:extLst>
              <a:ext uri="{FF2B5EF4-FFF2-40B4-BE49-F238E27FC236}">
                <a16:creationId xmlns:a16="http://schemas.microsoft.com/office/drawing/2014/main" id="{CC4316CE-9463-4288-B158-F552A01D8443}"/>
              </a:ext>
            </a:extLst>
          </p:cNvPr>
          <p:cNvSpPr/>
          <p:nvPr/>
        </p:nvSpPr>
        <p:spPr>
          <a:xfrm>
            <a:off x="4131000" y="672120"/>
            <a:ext cx="778320" cy="680400"/>
          </a:xfrm>
          <a:custGeom>
            <a:avLst/>
            <a:gdLst/>
            <a:ahLst/>
            <a:cxnLst/>
            <a:rect l="l" t="t" r="r" b="b"/>
            <a:pathLst>
              <a:path w="19247" h="19856">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 name="CustomShape 6">
            <a:extLst>
              <a:ext uri="{FF2B5EF4-FFF2-40B4-BE49-F238E27FC236}">
                <a16:creationId xmlns:a16="http://schemas.microsoft.com/office/drawing/2014/main" id="{1EC712FA-B9E0-4D15-A1AA-28B6CB66CC37}"/>
              </a:ext>
            </a:extLst>
          </p:cNvPr>
          <p:cNvSpPr/>
          <p:nvPr/>
        </p:nvSpPr>
        <p:spPr>
          <a:xfrm>
            <a:off x="2826720" y="1464840"/>
            <a:ext cx="358740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vi-VN" sz="2400" b="0" strike="noStrike" spc="-1">
                <a:solidFill>
                  <a:srgbClr val="FFFFFF"/>
                </a:solidFill>
                <a:latin typeface="Sniglet"/>
                <a:ea typeface="Arial"/>
              </a:rPr>
              <a:t>Cảm ơn thầy cô đã xem !!!</a:t>
            </a:r>
            <a:endParaRPr lang="en-US" sz="2400" b="0" strike="noStrike" spc="-1">
              <a:latin typeface="Arial"/>
            </a:endParaRPr>
          </a:p>
        </p:txBody>
      </p:sp>
      <p:sp>
        <p:nvSpPr>
          <p:cNvPr id="15" name="CustomShape 7">
            <a:extLst>
              <a:ext uri="{FF2B5EF4-FFF2-40B4-BE49-F238E27FC236}">
                <a16:creationId xmlns:a16="http://schemas.microsoft.com/office/drawing/2014/main" id="{04F70816-895D-4A7A-957B-8A13CC52020E}"/>
              </a:ext>
            </a:extLst>
          </p:cNvPr>
          <p:cNvSpPr/>
          <p:nvPr/>
        </p:nvSpPr>
        <p:spPr>
          <a:xfrm>
            <a:off x="7570080" y="80640"/>
            <a:ext cx="1104120" cy="1087560"/>
          </a:xfrm>
          <a:custGeom>
            <a:avLst/>
            <a:gdLst/>
            <a:ahLst/>
            <a:cxnLst/>
            <a:rect l="l" t="t" r="r" b="b"/>
            <a:pathLst>
              <a:path w="20975" h="20659">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w="0">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93CA43A8-56AD-4F64-A0DD-054907445F6D}"/>
              </a:ext>
            </a:extLst>
          </p:cNvPr>
          <p:cNvSpPr/>
          <p:nvPr/>
        </p:nvSpPr>
        <p:spPr>
          <a:xfrm>
            <a:off x="8015400" y="588960"/>
            <a:ext cx="1051560" cy="642960"/>
          </a:xfrm>
          <a:custGeom>
            <a:avLst/>
            <a:gdLst/>
            <a:ahLst/>
            <a:cxnLst/>
            <a:rect l="l" t="t" r="r" b="b"/>
            <a:pathLst>
              <a:path w="19978" h="12216">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65542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0"/>
          <p:cNvSpPr txBox="1">
            <a:spLocks noGrp="1"/>
          </p:cNvSpPr>
          <p:nvPr>
            <p:ph type="title"/>
          </p:nvPr>
        </p:nvSpPr>
        <p:spPr>
          <a:xfrm>
            <a:off x="132039" y="104246"/>
            <a:ext cx="368640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Nội</a:t>
            </a:r>
            <a:r>
              <a:rPr lang="en-US" dirty="0"/>
              <a:t> dung </a:t>
            </a:r>
            <a:r>
              <a:rPr lang="en-US" dirty="0" err="1"/>
              <a:t>chính</a:t>
            </a:r>
            <a:endParaRPr dirty="0"/>
          </a:p>
        </p:txBody>
      </p:sp>
      <p:sp>
        <p:nvSpPr>
          <p:cNvPr id="145" name="Google Shape;145;p30"/>
          <p:cNvSpPr txBox="1">
            <a:spLocks noGrp="1"/>
          </p:cNvSpPr>
          <p:nvPr>
            <p:ph type="title" idx="2"/>
          </p:nvPr>
        </p:nvSpPr>
        <p:spPr>
          <a:xfrm>
            <a:off x="2569118" y="907904"/>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dirty="0">
                <a:solidFill>
                  <a:srgbClr val="FFC000"/>
                </a:solidFill>
              </a:rPr>
              <a:t>(01)</a:t>
            </a:r>
            <a:endParaRPr sz="1800" b="1" i="1" dirty="0">
              <a:solidFill>
                <a:srgbClr val="FFC000"/>
              </a:solidFill>
            </a:endParaRPr>
          </a:p>
        </p:txBody>
      </p:sp>
      <p:sp>
        <p:nvSpPr>
          <p:cNvPr id="146" name="Google Shape;146;p30"/>
          <p:cNvSpPr txBox="1">
            <a:spLocks noGrp="1"/>
          </p:cNvSpPr>
          <p:nvPr>
            <p:ph type="title" idx="3"/>
          </p:nvPr>
        </p:nvSpPr>
        <p:spPr>
          <a:xfrm>
            <a:off x="2569118" y="2162320"/>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a:solidFill>
                  <a:srgbClr val="FFC000"/>
                </a:solidFill>
              </a:rPr>
              <a:t>(03)</a:t>
            </a:r>
            <a:endParaRPr sz="1800" b="1" i="1">
              <a:solidFill>
                <a:srgbClr val="FFC000"/>
              </a:solidFill>
            </a:endParaRPr>
          </a:p>
        </p:txBody>
      </p:sp>
      <p:sp>
        <p:nvSpPr>
          <p:cNvPr id="147" name="Google Shape;147;p30"/>
          <p:cNvSpPr txBox="1">
            <a:spLocks noGrp="1"/>
          </p:cNvSpPr>
          <p:nvPr>
            <p:ph type="title" idx="4"/>
          </p:nvPr>
        </p:nvSpPr>
        <p:spPr>
          <a:xfrm>
            <a:off x="2569118" y="1536555"/>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a:solidFill>
                  <a:srgbClr val="FFC000"/>
                </a:solidFill>
              </a:rPr>
              <a:t>(02)</a:t>
            </a:r>
            <a:endParaRPr sz="1800" b="1" i="1">
              <a:solidFill>
                <a:srgbClr val="FFC000"/>
              </a:solidFill>
            </a:endParaRPr>
          </a:p>
        </p:txBody>
      </p:sp>
      <p:sp>
        <p:nvSpPr>
          <p:cNvPr id="148" name="Google Shape;148;p30"/>
          <p:cNvSpPr txBox="1">
            <a:spLocks noGrp="1"/>
          </p:cNvSpPr>
          <p:nvPr>
            <p:ph type="title" idx="5"/>
          </p:nvPr>
        </p:nvSpPr>
        <p:spPr>
          <a:xfrm>
            <a:off x="2569118" y="2770596"/>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dirty="0">
                <a:solidFill>
                  <a:srgbClr val="FFC000"/>
                </a:solidFill>
              </a:rPr>
              <a:t>(04)</a:t>
            </a:r>
            <a:endParaRPr sz="1800" b="1" i="1" dirty="0">
              <a:solidFill>
                <a:srgbClr val="FFC000"/>
              </a:solidFill>
            </a:endParaRPr>
          </a:p>
        </p:txBody>
      </p:sp>
      <p:sp>
        <p:nvSpPr>
          <p:cNvPr id="149" name="Google Shape;149;p30"/>
          <p:cNvSpPr txBox="1">
            <a:spLocks noGrp="1"/>
          </p:cNvSpPr>
          <p:nvPr>
            <p:ph type="subTitle" idx="1"/>
          </p:nvPr>
        </p:nvSpPr>
        <p:spPr>
          <a:xfrm>
            <a:off x="3634341" y="922601"/>
            <a:ext cx="2871000" cy="620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b="1" i="1" dirty="0" err="1">
                <a:solidFill>
                  <a:srgbClr val="FFC000"/>
                </a:solidFill>
              </a:rPr>
              <a:t>Giới</a:t>
            </a:r>
            <a:r>
              <a:rPr lang="en-US" sz="1800" b="1" i="1" dirty="0">
                <a:solidFill>
                  <a:srgbClr val="FFC000"/>
                </a:solidFill>
              </a:rPr>
              <a:t> </a:t>
            </a:r>
            <a:r>
              <a:rPr lang="en-US" sz="1800" b="1" i="1" dirty="0" err="1">
                <a:solidFill>
                  <a:srgbClr val="FFC000"/>
                </a:solidFill>
              </a:rPr>
              <a:t>thiệu</a:t>
            </a:r>
            <a:r>
              <a:rPr lang="en-US" sz="1800" b="1" i="1" dirty="0">
                <a:solidFill>
                  <a:srgbClr val="FFC000"/>
                </a:solidFill>
              </a:rPr>
              <a:t> </a:t>
            </a:r>
            <a:r>
              <a:rPr lang="en-US" sz="1800" b="1" i="1" dirty="0" err="1">
                <a:solidFill>
                  <a:srgbClr val="FFC000"/>
                </a:solidFill>
              </a:rPr>
              <a:t>đề</a:t>
            </a:r>
            <a:r>
              <a:rPr lang="en-US" sz="1800" b="1" i="1" dirty="0">
                <a:solidFill>
                  <a:srgbClr val="FFC000"/>
                </a:solidFill>
              </a:rPr>
              <a:t> </a:t>
            </a:r>
            <a:r>
              <a:rPr lang="en-US" sz="1800" b="1" i="1" dirty="0" err="1">
                <a:solidFill>
                  <a:srgbClr val="FFC000"/>
                </a:solidFill>
              </a:rPr>
              <a:t>tài</a:t>
            </a:r>
            <a:endParaRPr sz="1800" b="1" i="1" dirty="0">
              <a:solidFill>
                <a:srgbClr val="FFC000"/>
              </a:solidFill>
            </a:endParaRPr>
          </a:p>
        </p:txBody>
      </p:sp>
      <p:sp>
        <p:nvSpPr>
          <p:cNvPr id="150" name="Google Shape;150;p30"/>
          <p:cNvSpPr txBox="1">
            <a:spLocks noGrp="1"/>
          </p:cNvSpPr>
          <p:nvPr>
            <p:ph type="subTitle" idx="6"/>
          </p:nvPr>
        </p:nvSpPr>
        <p:spPr>
          <a:xfrm>
            <a:off x="3634341" y="1636527"/>
            <a:ext cx="5253937" cy="514450"/>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US" sz="1800" dirty="0" err="1">
                <a:solidFill>
                  <a:srgbClr val="FFC000"/>
                </a:solidFill>
              </a:rPr>
              <a:t>Mục</a:t>
            </a:r>
            <a:r>
              <a:rPr lang="en-US" sz="1800" dirty="0">
                <a:solidFill>
                  <a:srgbClr val="FFC000"/>
                </a:solidFill>
              </a:rPr>
              <a:t> </a:t>
            </a:r>
            <a:r>
              <a:rPr lang="en-US" sz="1800" dirty="0" err="1">
                <a:solidFill>
                  <a:srgbClr val="FFC000"/>
                </a:solidFill>
              </a:rPr>
              <a:t>tiêu</a:t>
            </a:r>
            <a:r>
              <a:rPr lang="en-US" sz="1800" dirty="0">
                <a:solidFill>
                  <a:srgbClr val="FFC000"/>
                </a:solidFill>
              </a:rPr>
              <a:t> </a:t>
            </a:r>
            <a:r>
              <a:rPr lang="en-US" sz="1800" dirty="0" err="1">
                <a:solidFill>
                  <a:srgbClr val="FFC000"/>
                </a:solidFill>
              </a:rPr>
              <a:t>và</a:t>
            </a:r>
            <a:r>
              <a:rPr lang="en-US" sz="1800" dirty="0">
                <a:solidFill>
                  <a:srgbClr val="FFC000"/>
                </a:solidFill>
              </a:rPr>
              <a:t> </a:t>
            </a:r>
            <a:r>
              <a:rPr lang="vi-VN" sz="1800" dirty="0">
                <a:solidFill>
                  <a:srgbClr val="FFC000"/>
                </a:solidFill>
              </a:rPr>
              <a:t>ư</a:t>
            </a:r>
            <a:r>
              <a:rPr lang="en-US" sz="1800" dirty="0">
                <a:solidFill>
                  <a:srgbClr val="FFC000"/>
                </a:solidFill>
              </a:rPr>
              <a:t>u </a:t>
            </a:r>
            <a:r>
              <a:rPr lang="en-US" sz="1800" dirty="0" err="1">
                <a:solidFill>
                  <a:srgbClr val="FFC000"/>
                </a:solidFill>
              </a:rPr>
              <a:t>khuyết</a:t>
            </a:r>
            <a:r>
              <a:rPr lang="en-US" sz="1800" dirty="0">
                <a:solidFill>
                  <a:srgbClr val="FFC000"/>
                </a:solidFill>
              </a:rPr>
              <a:t> </a:t>
            </a:r>
            <a:r>
              <a:rPr lang="en-US" sz="1800" dirty="0" err="1">
                <a:solidFill>
                  <a:srgbClr val="FFC000"/>
                </a:solidFill>
              </a:rPr>
              <a:t>điểm</a:t>
            </a:r>
            <a:r>
              <a:rPr lang="en-US" sz="1800" dirty="0">
                <a:solidFill>
                  <a:srgbClr val="FFC000"/>
                </a:solidFill>
              </a:rPr>
              <a:t>, </a:t>
            </a:r>
            <a:r>
              <a:rPr lang="en-US" sz="1800" dirty="0" err="1">
                <a:solidFill>
                  <a:srgbClr val="FFC000"/>
                </a:solidFill>
              </a:rPr>
              <a:t>Công</a:t>
            </a:r>
            <a:r>
              <a:rPr lang="en-US" sz="1800" dirty="0">
                <a:solidFill>
                  <a:srgbClr val="FFC000"/>
                </a:solidFill>
              </a:rPr>
              <a:t> </a:t>
            </a:r>
            <a:r>
              <a:rPr lang="en-US" sz="1800" dirty="0" err="1">
                <a:solidFill>
                  <a:srgbClr val="FFC000"/>
                </a:solidFill>
              </a:rPr>
              <a:t>nghệ</a:t>
            </a:r>
            <a:r>
              <a:rPr lang="en-US" sz="1800" dirty="0">
                <a:solidFill>
                  <a:srgbClr val="FFC000"/>
                </a:solidFill>
              </a:rPr>
              <a:t> </a:t>
            </a:r>
            <a:r>
              <a:rPr lang="en-US" sz="1800" dirty="0" err="1">
                <a:solidFill>
                  <a:srgbClr val="FFC000"/>
                </a:solidFill>
              </a:rPr>
              <a:t>phát</a:t>
            </a:r>
            <a:r>
              <a:rPr lang="en-US" sz="1800" dirty="0">
                <a:solidFill>
                  <a:srgbClr val="FFC000"/>
                </a:solidFill>
              </a:rPr>
              <a:t> </a:t>
            </a:r>
            <a:r>
              <a:rPr lang="en-US" sz="1800" dirty="0" err="1">
                <a:solidFill>
                  <a:srgbClr val="FFC000"/>
                </a:solidFill>
              </a:rPr>
              <a:t>triển</a:t>
            </a:r>
            <a:endParaRPr sz="1800" dirty="0">
              <a:solidFill>
                <a:srgbClr val="FFC000"/>
              </a:solidFill>
            </a:endParaRPr>
          </a:p>
        </p:txBody>
      </p:sp>
      <p:sp>
        <p:nvSpPr>
          <p:cNvPr id="151" name="Google Shape;151;p30"/>
          <p:cNvSpPr txBox="1">
            <a:spLocks noGrp="1"/>
          </p:cNvSpPr>
          <p:nvPr>
            <p:ph type="subTitle" idx="7"/>
          </p:nvPr>
        </p:nvSpPr>
        <p:spPr>
          <a:xfrm>
            <a:off x="3634341" y="2162333"/>
            <a:ext cx="2871000" cy="620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b="1" i="1" dirty="0">
                <a:solidFill>
                  <a:srgbClr val="FFC000"/>
                </a:solidFill>
              </a:rPr>
              <a:t>DFD</a:t>
            </a:r>
            <a:endParaRPr sz="1800" b="1" i="1" dirty="0">
              <a:solidFill>
                <a:srgbClr val="FFC000"/>
              </a:solidFill>
            </a:endParaRPr>
          </a:p>
        </p:txBody>
      </p:sp>
      <p:sp>
        <p:nvSpPr>
          <p:cNvPr id="152" name="Google Shape;152;p30"/>
          <p:cNvSpPr txBox="1">
            <a:spLocks noGrp="1"/>
          </p:cNvSpPr>
          <p:nvPr>
            <p:ph type="subTitle" idx="8"/>
          </p:nvPr>
        </p:nvSpPr>
        <p:spPr>
          <a:xfrm>
            <a:off x="3634341" y="2770609"/>
            <a:ext cx="2871000" cy="620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b="1" i="1" dirty="0" err="1">
                <a:solidFill>
                  <a:srgbClr val="FFC000"/>
                </a:solidFill>
              </a:rPr>
              <a:t>SiteMap</a:t>
            </a:r>
            <a:endParaRPr sz="1800" b="1" i="1" dirty="0">
              <a:solidFill>
                <a:srgbClr val="FFC000"/>
              </a:solidFill>
            </a:endParaRPr>
          </a:p>
        </p:txBody>
      </p:sp>
      <p:sp>
        <p:nvSpPr>
          <p:cNvPr id="11" name="Google Shape;146;p30">
            <a:extLst>
              <a:ext uri="{FF2B5EF4-FFF2-40B4-BE49-F238E27FC236}">
                <a16:creationId xmlns:a16="http://schemas.microsoft.com/office/drawing/2014/main" id="{26117A9F-5F9C-44D0-8C84-AB117F4A6F17}"/>
              </a:ext>
            </a:extLst>
          </p:cNvPr>
          <p:cNvSpPr txBox="1">
            <a:spLocks/>
          </p:cNvSpPr>
          <p:nvPr/>
        </p:nvSpPr>
        <p:spPr>
          <a:xfrm>
            <a:off x="2569118" y="3799041"/>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pPr algn="l"/>
            <a:r>
              <a:rPr lang="en" sz="1800" b="1" i="1" dirty="0">
                <a:solidFill>
                  <a:srgbClr val="FFC000"/>
                </a:solidFill>
              </a:rPr>
              <a:t>(06)</a:t>
            </a:r>
          </a:p>
        </p:txBody>
      </p:sp>
      <p:sp>
        <p:nvSpPr>
          <p:cNvPr id="12" name="Google Shape;147;p30">
            <a:extLst>
              <a:ext uri="{FF2B5EF4-FFF2-40B4-BE49-F238E27FC236}">
                <a16:creationId xmlns:a16="http://schemas.microsoft.com/office/drawing/2014/main" id="{E2E2B63E-5ECA-473C-891C-98E0CAA5D0F9}"/>
              </a:ext>
            </a:extLst>
          </p:cNvPr>
          <p:cNvSpPr txBox="1">
            <a:spLocks/>
          </p:cNvSpPr>
          <p:nvPr/>
        </p:nvSpPr>
        <p:spPr>
          <a:xfrm>
            <a:off x="2569118" y="3290737"/>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pPr algn="l"/>
            <a:r>
              <a:rPr lang="en" sz="1800" b="1" i="1" dirty="0">
                <a:solidFill>
                  <a:srgbClr val="FFC000"/>
                </a:solidFill>
              </a:rPr>
              <a:t>(05)</a:t>
            </a:r>
          </a:p>
        </p:txBody>
      </p:sp>
      <p:sp>
        <p:nvSpPr>
          <p:cNvPr id="14" name="Google Shape;150;p30">
            <a:extLst>
              <a:ext uri="{FF2B5EF4-FFF2-40B4-BE49-F238E27FC236}">
                <a16:creationId xmlns:a16="http://schemas.microsoft.com/office/drawing/2014/main" id="{4AE890F2-3F07-4419-87A2-C749EB3F937B}"/>
              </a:ext>
            </a:extLst>
          </p:cNvPr>
          <p:cNvSpPr txBox="1">
            <a:spLocks/>
          </p:cNvSpPr>
          <p:nvPr/>
        </p:nvSpPr>
        <p:spPr>
          <a:xfrm>
            <a:off x="3634341" y="3290750"/>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en-US" sz="1800" b="1" i="1" dirty="0">
                <a:solidFill>
                  <a:srgbClr val="FFC000"/>
                </a:solidFill>
              </a:rPr>
              <a:t>ERD</a:t>
            </a:r>
          </a:p>
        </p:txBody>
      </p:sp>
      <p:sp>
        <p:nvSpPr>
          <p:cNvPr id="15" name="Google Shape;151;p30">
            <a:extLst>
              <a:ext uri="{FF2B5EF4-FFF2-40B4-BE49-F238E27FC236}">
                <a16:creationId xmlns:a16="http://schemas.microsoft.com/office/drawing/2014/main" id="{5C837622-694A-491B-B27C-B0F146B49701}"/>
              </a:ext>
            </a:extLst>
          </p:cNvPr>
          <p:cNvSpPr txBox="1">
            <a:spLocks/>
          </p:cNvSpPr>
          <p:nvPr/>
        </p:nvSpPr>
        <p:spPr>
          <a:xfrm>
            <a:off x="3634341" y="3799054"/>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en-US" sz="1800" b="1" i="1" dirty="0">
                <a:solidFill>
                  <a:srgbClr val="FFC000"/>
                </a:solidFill>
              </a:rPr>
              <a:t>Task Sheet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31"/>
          <p:cNvSpPr txBox="1">
            <a:spLocks noGrp="1"/>
          </p:cNvSpPr>
          <p:nvPr>
            <p:ph type="title"/>
          </p:nvPr>
        </p:nvSpPr>
        <p:spPr>
          <a:xfrm>
            <a:off x="811975" y="539500"/>
            <a:ext cx="7618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dirty="0"/>
          </a:p>
        </p:txBody>
      </p:sp>
      <p:sp>
        <p:nvSpPr>
          <p:cNvPr id="159" name="Google Shape;159;p31"/>
          <p:cNvSpPr txBox="1">
            <a:spLocks noGrp="1"/>
          </p:cNvSpPr>
          <p:nvPr>
            <p:ph type="subTitle" idx="1"/>
          </p:nvPr>
        </p:nvSpPr>
        <p:spPr>
          <a:xfrm>
            <a:off x="4928800" y="1475100"/>
            <a:ext cx="4083464" cy="2197998"/>
          </a:xfrm>
          <a:prstGeom prst="rect">
            <a:avLst/>
          </a:prstGeom>
        </p:spPr>
        <p:txBody>
          <a:bodyPr spcFirstLastPara="1" wrap="square" lIns="91425" tIns="91425" rIns="91425" bIns="91425" anchor="t" anchorCtr="0">
            <a:noAutofit/>
          </a:bodyPr>
          <a:lstStyle/>
          <a:p>
            <a:pPr indent="-456480">
              <a:spcBef>
                <a:spcPts val="601"/>
              </a:spcBef>
              <a:buClr>
                <a:srgbClr val="FFFFFF"/>
              </a:buClr>
              <a:buFont typeface="Wingdings" charset="2"/>
              <a:buChar char=""/>
            </a:pPr>
            <a:r>
              <a:rPr lang="en-US" sz="1600" spc="-1" dirty="0" err="1">
                <a:solidFill>
                  <a:srgbClr val="FFC000"/>
                </a:solidFill>
                <a:latin typeface="Sniglet"/>
                <a:ea typeface="Sniglet"/>
              </a:rPr>
              <a:t>Bookiboo_bookstore</a:t>
            </a:r>
            <a:r>
              <a:rPr lang="vi-VN" sz="1600" spc="-1" dirty="0">
                <a:solidFill>
                  <a:srgbClr val="FFC000"/>
                </a:solidFill>
                <a:latin typeface="Sniglet"/>
                <a:ea typeface="Sniglet"/>
              </a:rPr>
              <a:t>– đồ án kì 2</a:t>
            </a:r>
            <a:endParaRPr lang="en-US" sz="1600" spc="-1" dirty="0">
              <a:solidFill>
                <a:srgbClr val="FFC000"/>
              </a:solidFill>
              <a:latin typeface="Arial"/>
            </a:endParaRPr>
          </a:p>
          <a:p>
            <a:pPr indent="-456480">
              <a:spcBef>
                <a:spcPts val="601"/>
              </a:spcBef>
              <a:buClr>
                <a:srgbClr val="FFFFFF"/>
              </a:buClr>
              <a:buFont typeface="Wingdings" charset="2"/>
              <a:buChar char=""/>
            </a:pPr>
            <a:r>
              <a:rPr lang="vi-VN" sz="1600" spc="-1" dirty="0">
                <a:solidFill>
                  <a:srgbClr val="FFC000"/>
                </a:solidFill>
                <a:latin typeface="Sniglet"/>
                <a:ea typeface="Sniglet"/>
              </a:rPr>
              <a:t>Group </a:t>
            </a:r>
            <a:r>
              <a:rPr lang="en-US" sz="1600" spc="-1" dirty="0">
                <a:solidFill>
                  <a:srgbClr val="FFC000"/>
                </a:solidFill>
                <a:latin typeface="Sniglet"/>
                <a:ea typeface="Sniglet"/>
              </a:rPr>
              <a:t>3</a:t>
            </a:r>
            <a:r>
              <a:rPr lang="vi-VN" sz="1600" spc="-1" dirty="0">
                <a:solidFill>
                  <a:srgbClr val="FFC000"/>
                </a:solidFill>
                <a:latin typeface="Sniglet"/>
                <a:ea typeface="Sniglet"/>
              </a:rPr>
              <a:t> – T1.2</a:t>
            </a:r>
            <a:r>
              <a:rPr lang="en-US" sz="1600" spc="-1" dirty="0">
                <a:solidFill>
                  <a:srgbClr val="FFC000"/>
                </a:solidFill>
                <a:latin typeface="Sniglet"/>
                <a:ea typeface="Sniglet"/>
              </a:rPr>
              <a:t>406</a:t>
            </a:r>
            <a:r>
              <a:rPr lang="vi-VN" sz="1600" spc="-1" dirty="0">
                <a:solidFill>
                  <a:srgbClr val="FFC000"/>
                </a:solidFill>
                <a:latin typeface="Sniglet"/>
                <a:ea typeface="Sniglet"/>
              </a:rPr>
              <a:t>.</a:t>
            </a:r>
            <a:r>
              <a:rPr lang="en-US" sz="1600" spc="-1" dirty="0">
                <a:solidFill>
                  <a:srgbClr val="FFC000"/>
                </a:solidFill>
                <a:latin typeface="Sniglet"/>
                <a:ea typeface="Sniglet"/>
              </a:rPr>
              <a:t>E</a:t>
            </a:r>
            <a:r>
              <a:rPr lang="vi-VN" sz="1600" spc="-1" dirty="0">
                <a:solidFill>
                  <a:srgbClr val="FFC000"/>
                </a:solidFill>
                <a:latin typeface="Sniglet"/>
                <a:ea typeface="Sniglet"/>
              </a:rPr>
              <a:t>1 – FPT APTECH HCMC</a:t>
            </a:r>
            <a:endParaRPr lang="en-US" sz="1600" spc="-1" dirty="0">
              <a:solidFill>
                <a:srgbClr val="FFC000"/>
              </a:solidFill>
              <a:latin typeface="Arial"/>
            </a:endParaRPr>
          </a:p>
          <a:p>
            <a:pPr indent="-456480">
              <a:spcBef>
                <a:spcPts val="601"/>
              </a:spcBef>
              <a:buClr>
                <a:srgbClr val="FFFFFF"/>
              </a:buClr>
              <a:buFont typeface="Wingdings" charset="2"/>
              <a:buChar char=""/>
            </a:pPr>
            <a:r>
              <a:rPr lang="en-US" sz="1600" spc="-1" dirty="0" err="1">
                <a:solidFill>
                  <a:srgbClr val="FFC000"/>
                </a:solidFill>
                <a:latin typeface="Sniglet"/>
                <a:ea typeface="Sniglet"/>
              </a:rPr>
              <a:t>Vũ</a:t>
            </a:r>
            <a:r>
              <a:rPr lang="en-US" sz="1600" spc="-1" dirty="0">
                <a:solidFill>
                  <a:srgbClr val="FFC000"/>
                </a:solidFill>
                <a:latin typeface="Sniglet"/>
                <a:ea typeface="Sniglet"/>
              </a:rPr>
              <a:t> </a:t>
            </a:r>
            <a:r>
              <a:rPr lang="en-US" sz="1600" spc="-1" dirty="0" err="1">
                <a:solidFill>
                  <a:srgbClr val="FFC000"/>
                </a:solidFill>
                <a:latin typeface="Sniglet"/>
                <a:ea typeface="Sniglet"/>
              </a:rPr>
              <a:t>Thị</a:t>
            </a:r>
            <a:r>
              <a:rPr lang="en-US" sz="1600" spc="-1" dirty="0">
                <a:solidFill>
                  <a:srgbClr val="FFC000"/>
                </a:solidFill>
                <a:latin typeface="Sniglet"/>
                <a:ea typeface="Sniglet"/>
              </a:rPr>
              <a:t> </a:t>
            </a:r>
            <a:r>
              <a:rPr lang="en-US" sz="1600" spc="-1" dirty="0" err="1">
                <a:solidFill>
                  <a:srgbClr val="FFC000"/>
                </a:solidFill>
                <a:latin typeface="Sniglet"/>
                <a:ea typeface="Sniglet"/>
              </a:rPr>
              <a:t>Hoài</a:t>
            </a:r>
            <a:r>
              <a:rPr lang="en-US" sz="1600" spc="-1" dirty="0">
                <a:solidFill>
                  <a:srgbClr val="FFC000"/>
                </a:solidFill>
                <a:latin typeface="Sniglet"/>
                <a:ea typeface="Sniglet"/>
              </a:rPr>
              <a:t> Thu</a:t>
            </a:r>
            <a:r>
              <a:rPr lang="vi-VN" sz="1600" spc="-1" dirty="0">
                <a:solidFill>
                  <a:srgbClr val="FFC000"/>
                </a:solidFill>
                <a:latin typeface="Sniglet"/>
                <a:ea typeface="Sniglet"/>
              </a:rPr>
              <a:t>– Project Lead</a:t>
            </a:r>
            <a:endParaRPr lang="en-US" sz="1600" spc="-1" dirty="0">
              <a:solidFill>
                <a:srgbClr val="FFC000"/>
              </a:solidFill>
              <a:latin typeface="Arial"/>
            </a:endParaRPr>
          </a:p>
          <a:p>
            <a:pPr indent="-456480">
              <a:spcBef>
                <a:spcPts val="601"/>
              </a:spcBef>
              <a:buClr>
                <a:srgbClr val="FFFFFF"/>
              </a:buClr>
              <a:buFont typeface="Wingdings" charset="2"/>
              <a:buChar char=""/>
            </a:pPr>
            <a:r>
              <a:rPr lang="en-US" sz="1600" spc="-1" dirty="0" err="1">
                <a:solidFill>
                  <a:srgbClr val="FFC000"/>
                </a:solidFill>
                <a:latin typeface="Sniglet"/>
                <a:ea typeface="Sniglet"/>
              </a:rPr>
              <a:t>Thân</a:t>
            </a:r>
            <a:r>
              <a:rPr lang="en-US" sz="1600" spc="-1" dirty="0">
                <a:solidFill>
                  <a:srgbClr val="FFC000"/>
                </a:solidFill>
                <a:latin typeface="Sniglet"/>
                <a:ea typeface="Sniglet"/>
              </a:rPr>
              <a:t> </a:t>
            </a:r>
            <a:r>
              <a:rPr lang="en-US" sz="1600" spc="-1" dirty="0" err="1">
                <a:solidFill>
                  <a:srgbClr val="FFC000"/>
                </a:solidFill>
                <a:latin typeface="Sniglet"/>
                <a:ea typeface="Sniglet"/>
              </a:rPr>
              <a:t>Thế</a:t>
            </a:r>
            <a:r>
              <a:rPr lang="en-US" sz="1600" spc="-1" dirty="0">
                <a:solidFill>
                  <a:srgbClr val="FFC000"/>
                </a:solidFill>
                <a:latin typeface="Sniglet"/>
                <a:ea typeface="Sniglet"/>
              </a:rPr>
              <a:t> </a:t>
            </a:r>
            <a:r>
              <a:rPr lang="en-US" sz="1600" spc="-1" dirty="0" err="1">
                <a:solidFill>
                  <a:srgbClr val="FFC000"/>
                </a:solidFill>
                <a:latin typeface="Sniglet"/>
                <a:ea typeface="Sniglet"/>
              </a:rPr>
              <a:t>Lộc</a:t>
            </a:r>
            <a:r>
              <a:rPr lang="vi-VN" sz="1600" spc="-1" dirty="0">
                <a:solidFill>
                  <a:srgbClr val="FFC000"/>
                </a:solidFill>
                <a:latin typeface="Sniglet"/>
                <a:ea typeface="Sniglet"/>
              </a:rPr>
              <a:t>– Fullstack Developer</a:t>
            </a:r>
            <a:endParaRPr lang="en-US" sz="1600" spc="-1" dirty="0">
              <a:solidFill>
                <a:srgbClr val="FFC000"/>
              </a:solidFill>
              <a:latin typeface="Arial"/>
            </a:endParaRPr>
          </a:p>
          <a:p>
            <a:pPr indent="-456480">
              <a:spcBef>
                <a:spcPts val="601"/>
              </a:spcBef>
              <a:buClr>
                <a:srgbClr val="FFFFFF"/>
              </a:buClr>
              <a:buFont typeface="Wingdings" charset="2"/>
              <a:buChar char=""/>
            </a:pPr>
            <a:r>
              <a:rPr lang="en-US" sz="1600" spc="-1" dirty="0" err="1">
                <a:solidFill>
                  <a:srgbClr val="FFC000"/>
                </a:solidFill>
                <a:latin typeface="Sniglet"/>
                <a:ea typeface="Sniglet"/>
              </a:rPr>
              <a:t>Nguyễn</a:t>
            </a:r>
            <a:r>
              <a:rPr lang="en-US" sz="1600" spc="-1" dirty="0">
                <a:solidFill>
                  <a:srgbClr val="FFC000"/>
                </a:solidFill>
                <a:latin typeface="Sniglet"/>
                <a:ea typeface="Sniglet"/>
              </a:rPr>
              <a:t> </a:t>
            </a:r>
            <a:r>
              <a:rPr lang="en-US" sz="1600" spc="-1" dirty="0" err="1">
                <a:solidFill>
                  <a:srgbClr val="FFC000"/>
                </a:solidFill>
                <a:latin typeface="Sniglet"/>
                <a:ea typeface="Sniglet"/>
              </a:rPr>
              <a:t>Khải</a:t>
            </a:r>
            <a:r>
              <a:rPr lang="en-US" sz="1600" spc="-1" dirty="0">
                <a:solidFill>
                  <a:srgbClr val="FFC000"/>
                </a:solidFill>
                <a:latin typeface="Sniglet"/>
                <a:ea typeface="Sniglet"/>
              </a:rPr>
              <a:t> </a:t>
            </a:r>
            <a:r>
              <a:rPr lang="en-US" sz="1600" spc="-1" dirty="0" err="1">
                <a:solidFill>
                  <a:srgbClr val="FFC000"/>
                </a:solidFill>
                <a:latin typeface="Sniglet"/>
                <a:ea typeface="Sniglet"/>
              </a:rPr>
              <a:t>Nguyên</a:t>
            </a:r>
            <a:r>
              <a:rPr lang="vi-VN" sz="1600" spc="-1" dirty="0">
                <a:solidFill>
                  <a:srgbClr val="FFC000"/>
                </a:solidFill>
                <a:latin typeface="Sniglet"/>
                <a:ea typeface="Sniglet"/>
              </a:rPr>
              <a:t>– Developer/Tester</a:t>
            </a:r>
            <a:endParaRPr lang="en-US" sz="1600" spc="-1" dirty="0">
              <a:solidFill>
                <a:srgbClr val="FFC000"/>
              </a:solidFill>
              <a:latin typeface="Arial"/>
            </a:endParaRPr>
          </a:p>
          <a:p>
            <a:pPr algn="ctr">
              <a:spcBef>
                <a:spcPts val="601"/>
              </a:spcBef>
              <a:tabLst>
                <a:tab pos="0" algn="l"/>
              </a:tabLst>
            </a:pPr>
            <a:endParaRPr lang="en-US" sz="1600" spc="-1" dirty="0">
              <a:solidFill>
                <a:srgbClr val="FFC000"/>
              </a:solidFill>
              <a:latin typeface="Arial"/>
            </a:endParaRPr>
          </a:p>
        </p:txBody>
      </p:sp>
      <p:pic>
        <p:nvPicPr>
          <p:cNvPr id="5" name="Picture Placeholder 4">
            <a:extLst>
              <a:ext uri="{FF2B5EF4-FFF2-40B4-BE49-F238E27FC236}">
                <a16:creationId xmlns:a16="http://schemas.microsoft.com/office/drawing/2014/main" id="{1C640195-99DB-4755-92D8-74980738DC0F}"/>
              </a:ext>
            </a:extLst>
          </p:cNvPr>
          <p:cNvPicPr>
            <a:picLocks noGrp="1" noChangeAspect="1"/>
          </p:cNvPicPr>
          <p:nvPr>
            <p:ph type="pic" idx="2"/>
          </p:nvPr>
        </p:nvPicPr>
        <p:blipFill>
          <a:blip r:embed="rId3"/>
          <a:srcRect l="24703" r="24703"/>
          <a:stretch>
            <a:fillRect/>
          </a:stretch>
        </p:blipFill>
        <p:spPr>
          <a:xfrm>
            <a:off x="0" y="1476900"/>
            <a:ext cx="4866398" cy="36666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32"/>
          <p:cNvSpPr txBox="1">
            <a:spLocks noGrp="1"/>
          </p:cNvSpPr>
          <p:nvPr>
            <p:ph type="title" idx="2"/>
          </p:nvPr>
        </p:nvSpPr>
        <p:spPr>
          <a:xfrm>
            <a:off x="387608" y="343299"/>
            <a:ext cx="8368783" cy="3923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effectLst>
                  <a:outerShdw blurRad="38100" dist="38100" dir="2700000" algn="tl">
                    <a:srgbClr val="000000">
                      <a:alpha val="43137"/>
                    </a:srgbClr>
                  </a:outerShdw>
                </a:effectLst>
              </a:rPr>
              <a:t>M</a:t>
            </a:r>
            <a:r>
              <a:rPr lang="en-US" sz="2400" b="1" dirty="0" err="1">
                <a:effectLst>
                  <a:outerShdw blurRad="38100" dist="38100" dir="2700000" algn="tl">
                    <a:srgbClr val="000000">
                      <a:alpha val="43137"/>
                    </a:srgbClr>
                  </a:outerShdw>
                </a:effectLst>
              </a:rPr>
              <a:t>ục</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tiêu</a:t>
            </a:r>
            <a:r>
              <a:rPr lang="en-US" sz="2400" b="1" dirty="0">
                <a:effectLst>
                  <a:outerShdw blurRad="38100" dist="38100" dir="2700000" algn="tl">
                    <a:srgbClr val="000000">
                      <a:alpha val="43137"/>
                    </a:srgbClr>
                  </a:outerShdw>
                </a:effectLst>
              </a:rPr>
              <a:t>, </a:t>
            </a:r>
            <a:r>
              <a:rPr lang="vi-VN" sz="2400" b="1" dirty="0">
                <a:effectLst>
                  <a:outerShdw blurRad="38100" dist="38100" dir="2700000" algn="tl">
                    <a:srgbClr val="000000">
                      <a:alpha val="43137"/>
                    </a:srgbClr>
                  </a:outerShdw>
                </a:effectLst>
              </a:rPr>
              <a:t>Ư</a:t>
            </a:r>
            <a:r>
              <a:rPr lang="en-US" sz="2400" b="1" dirty="0">
                <a:effectLst>
                  <a:outerShdw blurRad="38100" dist="38100" dir="2700000" algn="tl">
                    <a:srgbClr val="000000">
                      <a:alpha val="43137"/>
                    </a:srgbClr>
                  </a:outerShdw>
                </a:effectLst>
              </a:rPr>
              <a:t>u </a:t>
            </a:r>
            <a:r>
              <a:rPr lang="en-US" sz="2400" b="1" dirty="0" err="1">
                <a:effectLst>
                  <a:outerShdw blurRad="38100" dist="38100" dir="2700000" algn="tl">
                    <a:srgbClr val="000000">
                      <a:alpha val="43137"/>
                    </a:srgbClr>
                  </a:outerShdw>
                </a:effectLst>
              </a:rPr>
              <a:t>khuyết</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điểm</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và</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công</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nghệ</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phát</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triển</a:t>
            </a:r>
            <a:endParaRPr sz="2400" b="1" dirty="0">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A2DE420B-BA9C-467F-82F1-72FE57A217FC}"/>
              </a:ext>
            </a:extLst>
          </p:cNvPr>
          <p:cNvSpPr txBox="1"/>
          <p:nvPr/>
        </p:nvSpPr>
        <p:spPr>
          <a:xfrm>
            <a:off x="431209" y="931863"/>
            <a:ext cx="3466615" cy="461665"/>
          </a:xfrm>
          <a:prstGeom prst="rect">
            <a:avLst/>
          </a:prstGeom>
          <a:noFill/>
        </p:spPr>
        <p:txBody>
          <a:bodyPr wrap="square" rtlCol="0">
            <a:spAutoFit/>
          </a:bodyPr>
          <a:lstStyle/>
          <a:p>
            <a:r>
              <a:rPr lang="en-US" sz="2400" dirty="0">
                <a:solidFill>
                  <a:schemeClr val="tx1"/>
                </a:solidFill>
              </a:rPr>
              <a:t>A. </a:t>
            </a:r>
            <a:r>
              <a:rPr lang="en-US" sz="2400" dirty="0" err="1">
                <a:solidFill>
                  <a:schemeClr val="tx1"/>
                </a:solidFill>
              </a:rPr>
              <a:t>Mục</a:t>
            </a:r>
            <a:r>
              <a:rPr lang="en-US" sz="2400" dirty="0">
                <a:solidFill>
                  <a:schemeClr val="tx1"/>
                </a:solidFill>
              </a:rPr>
              <a:t> </a:t>
            </a:r>
            <a:r>
              <a:rPr lang="en-US" sz="2400" dirty="0" err="1">
                <a:solidFill>
                  <a:schemeClr val="tx1"/>
                </a:solidFill>
              </a:rPr>
              <a:t>tiêu</a:t>
            </a:r>
            <a:r>
              <a:rPr lang="en-US" sz="2400" dirty="0">
                <a:solidFill>
                  <a:schemeClr val="tx1"/>
                </a:solidFill>
              </a:rPr>
              <a:t> </a:t>
            </a:r>
            <a:r>
              <a:rPr lang="en-US" sz="2400" dirty="0" err="1">
                <a:solidFill>
                  <a:schemeClr val="tx1"/>
                </a:solidFill>
              </a:rPr>
              <a:t>ứng</a:t>
            </a:r>
            <a:r>
              <a:rPr lang="en-US" sz="2400" dirty="0">
                <a:solidFill>
                  <a:schemeClr val="tx1"/>
                </a:solidFill>
              </a:rPr>
              <a:t> </a:t>
            </a:r>
            <a:r>
              <a:rPr lang="en-US" sz="2400" dirty="0" err="1">
                <a:solidFill>
                  <a:schemeClr val="tx1"/>
                </a:solidFill>
              </a:rPr>
              <a:t>dụng</a:t>
            </a:r>
            <a:endParaRPr lang="en-US" sz="2400" dirty="0">
              <a:solidFill>
                <a:schemeClr val="tx1"/>
              </a:solidFill>
            </a:endParaRPr>
          </a:p>
        </p:txBody>
      </p:sp>
      <p:sp>
        <p:nvSpPr>
          <p:cNvPr id="3" name="TextBox 2">
            <a:extLst>
              <a:ext uri="{FF2B5EF4-FFF2-40B4-BE49-F238E27FC236}">
                <a16:creationId xmlns:a16="http://schemas.microsoft.com/office/drawing/2014/main" id="{7CF56343-3BA2-47B9-9D5E-138BE1434407}"/>
              </a:ext>
            </a:extLst>
          </p:cNvPr>
          <p:cNvSpPr txBox="1"/>
          <p:nvPr/>
        </p:nvSpPr>
        <p:spPr>
          <a:xfrm>
            <a:off x="1301858" y="1906292"/>
            <a:ext cx="6780508" cy="1938992"/>
          </a:xfrm>
          <a:prstGeom prst="rect">
            <a:avLst/>
          </a:prstGeom>
          <a:noFill/>
        </p:spPr>
        <p:txBody>
          <a:bodyPr wrap="square" rtlCol="0">
            <a:spAutoFit/>
          </a:bodyPr>
          <a:lstStyle/>
          <a:p>
            <a:pPr algn="ctr"/>
            <a:r>
              <a:rPr lang="vi-VN" sz="2000" i="1" dirty="0">
                <a:solidFill>
                  <a:srgbClr val="FFC000"/>
                </a:solidFill>
              </a:rPr>
              <a:t>Mục tiêu của ứng dụng Bookiboo là xây dựng một nền tảng bán sách trực tuyến chuyên biệt dành cho trẻ em, nhằm đáp ứng nhu cầu tìm kiếm, lựa chọn và mua sách phát triển phù hợp với từng độ tuổi, đồng thời mang lại trải nghiệm thuận tiện, an toàn và hiện đại cho phụ huynh cũng như người dùng.</a:t>
            </a:r>
            <a:endParaRPr lang="en-US" sz="2000" i="1" dirty="0">
              <a:solidFill>
                <a:srgbClr val="FFC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4" name="Google Shape;165;p32">
            <a:extLst>
              <a:ext uri="{FF2B5EF4-FFF2-40B4-BE49-F238E27FC236}">
                <a16:creationId xmlns:a16="http://schemas.microsoft.com/office/drawing/2014/main" id="{8FC1FFFE-CDD1-45B7-B78A-5560978181C8}"/>
              </a:ext>
            </a:extLst>
          </p:cNvPr>
          <p:cNvSpPr txBox="1">
            <a:spLocks/>
          </p:cNvSpPr>
          <p:nvPr/>
        </p:nvSpPr>
        <p:spPr>
          <a:xfrm>
            <a:off x="387608" y="343299"/>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5" name="TextBox 4">
            <a:extLst>
              <a:ext uri="{FF2B5EF4-FFF2-40B4-BE49-F238E27FC236}">
                <a16:creationId xmlns:a16="http://schemas.microsoft.com/office/drawing/2014/main" id="{68D0E4CE-4F72-446D-9D32-81BF0E963C36}"/>
              </a:ext>
            </a:extLst>
          </p:cNvPr>
          <p:cNvSpPr txBox="1"/>
          <p:nvPr/>
        </p:nvSpPr>
        <p:spPr>
          <a:xfrm>
            <a:off x="431209" y="931863"/>
            <a:ext cx="3466615" cy="461665"/>
          </a:xfrm>
          <a:prstGeom prst="rect">
            <a:avLst/>
          </a:prstGeom>
          <a:noFill/>
        </p:spPr>
        <p:txBody>
          <a:bodyPr wrap="square" rtlCol="0">
            <a:spAutoFit/>
          </a:bodyPr>
          <a:lstStyle/>
          <a:p>
            <a:r>
              <a:rPr lang="en-US" sz="2400" dirty="0">
                <a:solidFill>
                  <a:schemeClr val="tx1"/>
                </a:solidFill>
              </a:rPr>
              <a:t>B. </a:t>
            </a:r>
            <a:r>
              <a:rPr lang="en-US" sz="2400" dirty="0" err="1">
                <a:solidFill>
                  <a:schemeClr val="tx1"/>
                </a:solidFill>
              </a:rPr>
              <a:t>Đối</a:t>
            </a:r>
            <a:r>
              <a:rPr lang="en-US" sz="2400" dirty="0">
                <a:solidFill>
                  <a:schemeClr val="tx1"/>
                </a:solidFill>
              </a:rPr>
              <a:t> t</a:t>
            </a:r>
            <a:r>
              <a:rPr lang="vi-VN" sz="2400" dirty="0">
                <a:solidFill>
                  <a:schemeClr val="tx1"/>
                </a:solidFill>
              </a:rPr>
              <a:t>ư</a:t>
            </a:r>
            <a:r>
              <a:rPr lang="en-US" sz="2400" dirty="0" err="1">
                <a:solidFill>
                  <a:schemeClr val="tx1"/>
                </a:solidFill>
              </a:rPr>
              <a:t>ợng</a:t>
            </a:r>
            <a:r>
              <a:rPr lang="en-US" sz="2400" dirty="0">
                <a:solidFill>
                  <a:schemeClr val="tx1"/>
                </a:solidFill>
              </a:rPr>
              <a:t> </a:t>
            </a:r>
            <a:r>
              <a:rPr lang="en-US" sz="2400" dirty="0" err="1">
                <a:solidFill>
                  <a:schemeClr val="tx1"/>
                </a:solidFill>
              </a:rPr>
              <a:t>sử</a:t>
            </a:r>
            <a:r>
              <a:rPr lang="en-US" sz="2400" dirty="0">
                <a:solidFill>
                  <a:schemeClr val="tx1"/>
                </a:solidFill>
              </a:rPr>
              <a:t> </a:t>
            </a:r>
            <a:r>
              <a:rPr lang="en-US" sz="2400" dirty="0" err="1">
                <a:solidFill>
                  <a:schemeClr val="tx1"/>
                </a:solidFill>
              </a:rPr>
              <a:t>dụng</a:t>
            </a:r>
            <a:endParaRPr lang="en-US" sz="2400" dirty="0">
              <a:solidFill>
                <a:schemeClr val="tx1"/>
              </a:solidFill>
            </a:endParaRPr>
          </a:p>
        </p:txBody>
      </p:sp>
      <p:sp>
        <p:nvSpPr>
          <p:cNvPr id="2" name="Rectangle 1">
            <a:extLst>
              <a:ext uri="{FF2B5EF4-FFF2-40B4-BE49-F238E27FC236}">
                <a16:creationId xmlns:a16="http://schemas.microsoft.com/office/drawing/2014/main" id="{9CF8E71D-D63A-49E5-90F5-2632E2F85E3B}"/>
              </a:ext>
            </a:extLst>
          </p:cNvPr>
          <p:cNvSpPr>
            <a:spLocks noChangeArrowheads="1"/>
          </p:cNvSpPr>
          <p:nvPr/>
        </p:nvSpPr>
        <p:spPr bwMode="auto">
          <a:xfrm>
            <a:off x="387608" y="1688590"/>
            <a:ext cx="814420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rgbClr val="FFC000"/>
                </a:solidFill>
                <a:effectLst/>
                <a:latin typeface="Arial" panose="020B0604020202020204" pitchFamily="34" charset="0"/>
              </a:rPr>
              <a:t>Phụ</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huynh</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và</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người</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chăm</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sóc</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trẻ</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em</a:t>
            </a:r>
            <a:r>
              <a:rPr kumimoji="0" lang="en-US" altLang="en-US" b="1" i="0" u="none" strike="noStrike" cap="none" normalizeH="0" baseline="0" dirty="0">
                <a:ln>
                  <a:noFill/>
                </a:ln>
                <a:solidFill>
                  <a:srgbClr val="FFC000"/>
                </a:solidFill>
                <a:effectLst/>
                <a:latin typeface="Arial" panose="020B0604020202020204" pitchFamily="34" charset="0"/>
              </a:rPr>
              <a:t>:</a:t>
            </a:r>
            <a:endParaRPr kumimoji="0" lang="en-US" altLang="en-US" b="0" i="0" u="none" strike="noStrike" cap="none" normalizeH="0" baseline="0" dirty="0">
              <a:ln>
                <a:noFill/>
              </a:ln>
              <a:solidFill>
                <a:srgbClr val="FFC000"/>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a:ln>
                  <a:noFill/>
                </a:ln>
                <a:solidFill>
                  <a:srgbClr val="FFC000"/>
                </a:solidFill>
                <a:effectLst/>
                <a:latin typeface="Arial" panose="020B0604020202020204" pitchFamily="34" charset="0"/>
              </a:rPr>
              <a:t>Những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người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muốn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tìm</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kiếm</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lựa</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chọn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và</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mua</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sách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phù</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hợp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cho</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trẻ</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em</a:t>
            </a:r>
            <a:r>
              <a:rPr kumimoji="0" lang="en-US" altLang="en-US" b="0" i="0" u="none" strike="noStrike" cap="none" normalizeH="0" baseline="0" dirty="0">
                <a:ln>
                  <a:noFill/>
                </a:ln>
                <a:solidFill>
                  <a:srgbClr val="FFC000"/>
                </a:solidFill>
                <a:effectLst/>
                <a:latin typeface="Arial" panose="020B0604020202020204" pitchFamily="34" charset="0"/>
              </a:rPr>
              <a:t> ở </a:t>
            </a:r>
            <a:r>
              <a:rPr kumimoji="0" lang="en-US" altLang="en-US" b="0" i="0" u="none" strike="noStrike" cap="none" normalizeH="0" baseline="0" dirty="0" err="1">
                <a:ln>
                  <a:noFill/>
                </a:ln>
                <a:solidFill>
                  <a:srgbClr val="FFC000"/>
                </a:solidFill>
                <a:effectLst/>
                <a:latin typeface="Arial" panose="020B0604020202020204" pitchFamily="34" charset="0"/>
              </a:rPr>
              <a:t>các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độ</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tuổi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khác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nhau</a:t>
            </a:r>
            <a:r>
              <a:rPr kumimoji="0" lang="en-US" altLang="en-US" b="0" i="0" u="none" strike="noStrike" cap="none" normalizeH="0" baseline="0" dirty="0">
                <a:ln>
                  <a:noFill/>
                </a:ln>
                <a:solidFill>
                  <a:srgbClr val="FFC000"/>
                </a:solidFill>
                <a:effectLst/>
                <a:latin typeface="Arial" panose="020B0604020202020204" pitchFamily="34" charset="0"/>
              </a:rPr>
              <a:t>.</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rgbClr val="FFC000"/>
                </a:solidFill>
                <a:effectLst/>
                <a:latin typeface="Arial" panose="020B0604020202020204" pitchFamily="34" charset="0"/>
              </a:rPr>
              <a:t>Trẻ</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em</a:t>
            </a:r>
            <a:r>
              <a:rPr kumimoji="0" lang="en-US" altLang="en-US" b="1" i="0" u="none" strike="noStrike" cap="none" normalizeH="0" baseline="0" dirty="0">
                <a:ln>
                  <a:noFill/>
                </a:ln>
                <a:solidFill>
                  <a:srgbClr val="FFC000"/>
                </a:solidFill>
                <a:effectLst/>
                <a:latin typeface="Arial" panose="020B0604020202020204" pitchFamily="34" charset="0"/>
              </a:rPr>
              <a:t>:</a:t>
            </a:r>
            <a:endParaRPr kumimoji="0" lang="en-US" altLang="en-US" b="0" i="0" u="none" strike="noStrike" cap="none" normalizeH="0" baseline="0" dirty="0">
              <a:ln>
                <a:noFill/>
              </a:ln>
              <a:solidFill>
                <a:srgbClr val="FFC000"/>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a:ln>
                  <a:noFill/>
                </a:ln>
                <a:solidFill>
                  <a:srgbClr val="FFC000"/>
                </a:solidFill>
                <a:effectLst/>
                <a:latin typeface="Arial" panose="020B0604020202020204" pitchFamily="34" charset="0"/>
              </a:rPr>
              <a:t>Hưởng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lợi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từ</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việc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được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tiếp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cận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những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đầu</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sách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chất</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lượng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phù</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hợp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với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lứa</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tuổi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và</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nhu</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cầu</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phát</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triển</a:t>
            </a:r>
            <a:r>
              <a:rPr kumimoji="0" lang="en-US" altLang="en-US" b="0" i="0" u="none" strike="noStrike" cap="none" normalizeH="0" baseline="0" dirty="0">
                <a:ln>
                  <a:noFill/>
                </a:ln>
                <a:solidFill>
                  <a:srgbClr val="FFC000"/>
                </a:solidFill>
                <a:effectLst/>
                <a:latin typeface="Arial" panose="020B0604020202020204" pitchFamily="34" charset="0"/>
              </a:rPr>
              <a:t>.</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rgbClr val="FFC000"/>
                </a:solidFill>
                <a:effectLst/>
                <a:latin typeface="Arial" panose="020B0604020202020204" pitchFamily="34" charset="0"/>
              </a:rPr>
              <a:t>Quản</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trị</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viên</a:t>
            </a:r>
            <a:r>
              <a:rPr kumimoji="0" lang="en-US" altLang="en-US" b="1" i="0" u="none" strike="noStrike" cap="none" normalizeH="0" baseline="0" dirty="0">
                <a:ln>
                  <a:noFill/>
                </a:ln>
                <a:solidFill>
                  <a:srgbClr val="FFC000"/>
                </a:solidFill>
                <a:effectLst/>
                <a:latin typeface="Arial" panose="020B0604020202020204" pitchFamily="34" charset="0"/>
              </a:rPr>
              <a:t> (Admin):</a:t>
            </a:r>
            <a:endParaRPr kumimoji="0" lang="en-US" altLang="en-US" b="0" i="0" u="none" strike="noStrike" cap="none" normalizeH="0" baseline="0" dirty="0">
              <a:ln>
                <a:noFill/>
              </a:ln>
              <a:solidFill>
                <a:srgbClr val="FFC000"/>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a:ln>
                  <a:noFill/>
                </a:ln>
                <a:solidFill>
                  <a:srgbClr val="FFC000"/>
                </a:solidFill>
                <a:effectLst/>
                <a:latin typeface="Arial" panose="020B0604020202020204" pitchFamily="34" charset="0"/>
              </a:rPr>
              <a:t>Quản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lý</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hệ</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thống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cập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nhật</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thông</a:t>
            </a:r>
            <a:r>
              <a:rPr kumimoji="0" lang="en-US" altLang="en-US" b="0" i="0" u="none" strike="noStrike" cap="none" normalizeH="0" baseline="0" dirty="0">
                <a:ln>
                  <a:noFill/>
                </a:ln>
                <a:solidFill>
                  <a:srgbClr val="FFC000"/>
                </a:solidFill>
                <a:effectLst/>
                <a:latin typeface="Arial" panose="020B0604020202020204" pitchFamily="34" charset="0"/>
              </a:rPr>
              <a:t> tin </a:t>
            </a:r>
            <a:r>
              <a:rPr kumimoji="0" lang="en-US" altLang="en-US" b="0" i="0" u="none" strike="noStrike" cap="none" normalizeH="0" baseline="0" dirty="0" err="1">
                <a:ln>
                  <a:noFill/>
                </a:ln>
                <a:solidFill>
                  <a:srgbClr val="FFC000"/>
                </a:solidFill>
                <a:effectLst/>
                <a:latin typeface="Arial" panose="020B0604020202020204" pitchFamily="34" charset="0"/>
              </a:rPr>
              <a:t>sách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xử</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lý</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đơn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hàng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chăm</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sóc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khách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hàng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và</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thống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kê</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doanh</a:t>
            </a:r>
            <a:r>
              <a:rPr kumimoji="0" lang="en-US" altLang="en-US" b="0" i="0" u="none" strike="noStrike" cap="none" normalizeH="0" baseline="0" dirty="0">
                <a:ln>
                  <a:noFill/>
                </a:ln>
                <a:solidFill>
                  <a:srgbClr val="FFC000"/>
                </a:solidFill>
                <a:effectLst/>
                <a:latin typeface="Arial" panose="020B0604020202020204" pitchFamily="34" charset="0"/>
              </a:rPr>
              <a:t> thu.</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dirty="0">
              <a:ln>
                <a:noFill/>
              </a:ln>
              <a:solidFill>
                <a:srgbClr val="FFC000"/>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7" name="Google Shape;165;p32">
            <a:extLst>
              <a:ext uri="{FF2B5EF4-FFF2-40B4-BE49-F238E27FC236}">
                <a16:creationId xmlns:a16="http://schemas.microsoft.com/office/drawing/2014/main" id="{FF470B5A-94BD-4020-8138-D650688329DB}"/>
              </a:ext>
            </a:extLst>
          </p:cNvPr>
          <p:cNvSpPr txBox="1">
            <a:spLocks/>
          </p:cNvSpPr>
          <p:nvPr/>
        </p:nvSpPr>
        <p:spPr>
          <a:xfrm>
            <a:off x="387608" y="343299"/>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8" name="TextBox 7">
            <a:extLst>
              <a:ext uri="{FF2B5EF4-FFF2-40B4-BE49-F238E27FC236}">
                <a16:creationId xmlns:a16="http://schemas.microsoft.com/office/drawing/2014/main" id="{4F017B7A-699D-424B-BCA9-6613B3DA1783}"/>
              </a:ext>
            </a:extLst>
          </p:cNvPr>
          <p:cNvSpPr txBox="1"/>
          <p:nvPr/>
        </p:nvSpPr>
        <p:spPr>
          <a:xfrm>
            <a:off x="387608" y="4155861"/>
            <a:ext cx="3466615" cy="461665"/>
          </a:xfrm>
          <a:prstGeom prst="rect">
            <a:avLst/>
          </a:prstGeom>
          <a:noFill/>
        </p:spPr>
        <p:txBody>
          <a:bodyPr wrap="square" rtlCol="0">
            <a:spAutoFit/>
          </a:bodyPr>
          <a:lstStyle/>
          <a:p>
            <a:r>
              <a:rPr lang="en-US" sz="2400" dirty="0">
                <a:solidFill>
                  <a:schemeClr val="tx1"/>
                </a:solidFill>
              </a:rPr>
              <a:t>C. </a:t>
            </a:r>
            <a:r>
              <a:rPr lang="vi-VN" sz="2400" dirty="0">
                <a:solidFill>
                  <a:schemeClr val="tx1"/>
                </a:solidFill>
              </a:rPr>
              <a:t>Ư</a:t>
            </a:r>
            <a:r>
              <a:rPr lang="en-US" sz="2400" dirty="0">
                <a:solidFill>
                  <a:schemeClr val="tx1"/>
                </a:solidFill>
              </a:rPr>
              <a:t>u </a:t>
            </a:r>
            <a:r>
              <a:rPr lang="en-US" sz="2400" dirty="0" err="1">
                <a:solidFill>
                  <a:schemeClr val="tx1"/>
                </a:solidFill>
              </a:rPr>
              <a:t>điểm</a:t>
            </a:r>
            <a:endParaRPr lang="en-US" sz="2400" dirty="0">
              <a:solidFill>
                <a:schemeClr val="tx1"/>
              </a:solidFill>
            </a:endParaRPr>
          </a:p>
        </p:txBody>
      </p:sp>
      <p:sp>
        <p:nvSpPr>
          <p:cNvPr id="6" name="Rectangle 1">
            <a:extLst>
              <a:ext uri="{FF2B5EF4-FFF2-40B4-BE49-F238E27FC236}">
                <a16:creationId xmlns:a16="http://schemas.microsoft.com/office/drawing/2014/main" id="{482FC14A-57E5-4BDD-946B-287C5E6513E0}"/>
              </a:ext>
            </a:extLst>
          </p:cNvPr>
          <p:cNvSpPr>
            <a:spLocks noGrp="1" noChangeArrowheads="1"/>
          </p:cNvSpPr>
          <p:nvPr>
            <p:ph type="subTitle" idx="4"/>
          </p:nvPr>
        </p:nvSpPr>
        <p:spPr bwMode="auto">
          <a:xfrm>
            <a:off x="3126053" y="1140589"/>
            <a:ext cx="552200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Giao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diện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hiện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đại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đẹp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mắt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tối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ưu</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hóa</a:t>
            </a:r>
            <a:r>
              <a:rPr kumimoji="0" lang="en-US" altLang="en-US" sz="1200" b="1" i="0" u="none" strike="noStrike" cap="none" normalizeH="0" baseline="0" dirty="0">
                <a:ln>
                  <a:noFill/>
                </a:ln>
                <a:solidFill>
                  <a:srgbClr val="FFC000"/>
                </a:solidFill>
                <a:effectLst/>
                <a:latin typeface="Arial" panose="020B0604020202020204" pitchFamily="34" charset="0"/>
              </a:rPr>
              <a:t> UI/UX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tương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thích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đa</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thiết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bị</a:t>
            </a:r>
            <a:r>
              <a:rPr kumimoji="0" lang="en-US" altLang="en-US" sz="1200" b="1" i="0" u="none" strike="noStrike" cap="none" normalizeH="0" baseline="0" dirty="0">
                <a:ln>
                  <a:noFill/>
                </a:ln>
                <a:solidFill>
                  <a:srgbClr val="FFC000"/>
                </a:solidFill>
                <a:effectLst/>
                <a:latin typeface="Arial" panose="020B0604020202020204" pitchFamily="34" charset="0"/>
              </a:rPr>
              <a:t> (responsive).</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Tốc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độ</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truy</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vấn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dữ</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liệu</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nhanh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xử</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lý</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tốt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với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số</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lượng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lớn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hơn</a:t>
            </a:r>
            <a:r>
              <a:rPr kumimoji="0" lang="en-US" altLang="en-US" sz="1200" b="1" i="0" u="none" strike="noStrike" cap="none" normalizeH="0" baseline="0" dirty="0">
                <a:ln>
                  <a:noFill/>
                </a:ln>
                <a:solidFill>
                  <a:srgbClr val="FFC000"/>
                </a:solidFill>
                <a:effectLst/>
                <a:latin typeface="Arial" panose="020B0604020202020204" pitchFamily="34" charset="0"/>
              </a:rPr>
              <a:t> 10,000 </a:t>
            </a:r>
            <a:r>
              <a:rPr kumimoji="0" lang="en-US" altLang="en-US" sz="1200" b="1" i="0" u="none" strike="noStrike" cap="none" normalizeH="0" baseline="0" dirty="0" err="1">
                <a:ln>
                  <a:noFill/>
                </a:ln>
                <a:solidFill>
                  <a:srgbClr val="FFC000"/>
                </a:solidFill>
                <a:effectLst/>
                <a:latin typeface="Arial" panose="020B0604020202020204" pitchFamily="34" charset="0"/>
              </a:rPr>
              <a:t>bản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ghi</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Hỗ</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trợ</a:t>
            </a:r>
            <a:r>
              <a:rPr kumimoji="0" lang="en-US" altLang="en-US" sz="1200" b="1" i="0" u="none" strike="noStrike" cap="none" normalizeH="0" baseline="0" dirty="0">
                <a:ln>
                  <a:noFill/>
                </a:ln>
                <a:solidFill>
                  <a:srgbClr val="FFC000"/>
                </a:solidFill>
                <a:effectLst/>
                <a:latin typeface="Arial" panose="020B0604020202020204" pitchFamily="34" charset="0"/>
              </a:rPr>
              <a:t> thu </a:t>
            </a:r>
            <a:r>
              <a:rPr kumimoji="0" lang="en-US" altLang="en-US" sz="1200" b="1" i="0" u="none" strike="noStrike" cap="none" normalizeH="0" baseline="0" dirty="0" err="1">
                <a:ln>
                  <a:noFill/>
                </a:ln>
                <a:solidFill>
                  <a:srgbClr val="FFC000"/>
                </a:solidFill>
                <a:effectLst/>
                <a:latin typeface="Arial" panose="020B0604020202020204" pitchFamily="34" charset="0"/>
              </a:rPr>
              <a:t>thập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thông</a:t>
            </a:r>
            <a:r>
              <a:rPr kumimoji="0" lang="en-US" altLang="en-US" sz="1200" b="1" i="0" u="none" strike="noStrike" cap="none" normalizeH="0" baseline="0" dirty="0">
                <a:ln>
                  <a:noFill/>
                </a:ln>
                <a:solidFill>
                  <a:srgbClr val="FFC000"/>
                </a:solidFill>
                <a:effectLst/>
                <a:latin typeface="Arial" panose="020B0604020202020204" pitchFamily="34" charset="0"/>
              </a:rPr>
              <a:t> tin </a:t>
            </a:r>
            <a:r>
              <a:rPr kumimoji="0" lang="en-US" altLang="en-US" sz="1200" b="1" i="0" u="none" strike="noStrike" cap="none" normalizeH="0" baseline="0" dirty="0" err="1">
                <a:ln>
                  <a:noFill/>
                </a:ln>
                <a:solidFill>
                  <a:srgbClr val="FFC000"/>
                </a:solidFill>
                <a:effectLst/>
                <a:latin typeface="Arial" panose="020B0604020202020204" pitchFamily="34" charset="0"/>
              </a:rPr>
              <a:t>từ</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khách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truy</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cập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khách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hàng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phục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vụ</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hoạt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động</a:t>
            </a:r>
            <a:r>
              <a:rPr kumimoji="0" lang="en-US" altLang="en-US" sz="1200" b="1" i="0" u="none" strike="noStrike" cap="none" normalizeH="0" baseline="0" dirty="0">
                <a:ln>
                  <a:noFill/>
                </a:ln>
                <a:solidFill>
                  <a:srgbClr val="FFC000"/>
                </a:solidFill>
                <a:effectLst/>
                <a:latin typeface="Arial" panose="020B0604020202020204" pitchFamily="34" charset="0"/>
              </a:rPr>
              <a:t> marketing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chăm</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sóc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khách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hàng</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Ứng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dụng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các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giải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pháp</a:t>
            </a:r>
            <a:r>
              <a:rPr kumimoji="0" lang="en-US" altLang="en-US" sz="1200" b="1" i="0" u="none" strike="noStrike" cap="none" normalizeH="0" baseline="0" dirty="0">
                <a:ln>
                  <a:noFill/>
                </a:ln>
                <a:solidFill>
                  <a:srgbClr val="FFC000"/>
                </a:solidFill>
                <a:effectLst/>
                <a:latin typeface="Arial" panose="020B0604020202020204" pitchFamily="34" charset="0"/>
              </a:rPr>
              <a:t> business intelligence, </a:t>
            </a:r>
            <a:r>
              <a:rPr kumimoji="0" lang="en-US" altLang="en-US" sz="1200" b="1" i="0" u="none" strike="noStrike" cap="none" normalizeH="0" baseline="0" dirty="0" err="1">
                <a:ln>
                  <a:noFill/>
                </a:ln>
                <a:solidFill>
                  <a:srgbClr val="FFC000"/>
                </a:solidFill>
                <a:effectLst/>
                <a:latin typeface="Arial" panose="020B0604020202020204" pitchFamily="34" charset="0"/>
              </a:rPr>
              <a:t>giúp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phân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tích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dữ</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liệu</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hỗ</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trợ</a:t>
            </a:r>
            <a:r>
              <a:rPr kumimoji="0" lang="en-US" altLang="en-US" sz="1200" b="1" i="0" u="none" strike="noStrike" cap="none" normalizeH="0" baseline="0" dirty="0">
                <a:ln>
                  <a:noFill/>
                </a:ln>
                <a:solidFill>
                  <a:srgbClr val="FFC000"/>
                </a:solidFill>
                <a:effectLst/>
                <a:latin typeface="Arial" panose="020B0604020202020204" pitchFamily="34" charset="0"/>
              </a:rPr>
              <a:t> ra </a:t>
            </a:r>
            <a:r>
              <a:rPr kumimoji="0" lang="en-US" altLang="en-US" sz="1200" b="1" i="0" u="none" strike="noStrike" cap="none" normalizeH="0" baseline="0" dirty="0" err="1">
                <a:ln>
                  <a:noFill/>
                </a:ln>
                <a:solidFill>
                  <a:srgbClr val="FFC000"/>
                </a:solidFill>
                <a:effectLst/>
                <a:latin typeface="Arial" panose="020B0604020202020204" pitchFamily="34" charset="0"/>
              </a:rPr>
              <a:t>quyết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định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kinh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doanh</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Bảo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mật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cao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có</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chức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năng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phân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quyền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rõ</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ràng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từng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đối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tượng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người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dùng</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7" name="Google Shape;165;p32">
            <a:extLst>
              <a:ext uri="{FF2B5EF4-FFF2-40B4-BE49-F238E27FC236}">
                <a16:creationId xmlns:a16="http://schemas.microsoft.com/office/drawing/2014/main" id="{FF470B5A-94BD-4020-8138-D650688329DB}"/>
              </a:ext>
            </a:extLst>
          </p:cNvPr>
          <p:cNvSpPr txBox="1">
            <a:spLocks/>
          </p:cNvSpPr>
          <p:nvPr/>
        </p:nvSpPr>
        <p:spPr>
          <a:xfrm>
            <a:off x="387608" y="343299"/>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8" name="TextBox 7">
            <a:extLst>
              <a:ext uri="{FF2B5EF4-FFF2-40B4-BE49-F238E27FC236}">
                <a16:creationId xmlns:a16="http://schemas.microsoft.com/office/drawing/2014/main" id="{4F017B7A-699D-424B-BCA9-6613B3DA1783}"/>
              </a:ext>
            </a:extLst>
          </p:cNvPr>
          <p:cNvSpPr txBox="1"/>
          <p:nvPr/>
        </p:nvSpPr>
        <p:spPr>
          <a:xfrm>
            <a:off x="387608" y="4155861"/>
            <a:ext cx="3466615" cy="461665"/>
          </a:xfrm>
          <a:prstGeom prst="rect">
            <a:avLst/>
          </a:prstGeom>
          <a:noFill/>
        </p:spPr>
        <p:txBody>
          <a:bodyPr wrap="square" rtlCol="0">
            <a:spAutoFit/>
          </a:bodyPr>
          <a:lstStyle/>
          <a:p>
            <a:r>
              <a:rPr lang="en-US" sz="2400" dirty="0" err="1">
                <a:solidFill>
                  <a:schemeClr val="tx1"/>
                </a:solidFill>
              </a:rPr>
              <a:t>D.Khuyết</a:t>
            </a:r>
            <a:r>
              <a:rPr lang="en-US" sz="2400" dirty="0">
                <a:solidFill>
                  <a:schemeClr val="tx1"/>
                </a:solidFill>
              </a:rPr>
              <a:t> </a:t>
            </a:r>
            <a:r>
              <a:rPr lang="en-US" sz="2400" dirty="0" err="1">
                <a:solidFill>
                  <a:schemeClr val="tx1"/>
                </a:solidFill>
              </a:rPr>
              <a:t>điểm</a:t>
            </a:r>
            <a:endParaRPr lang="en-US" sz="2400" dirty="0">
              <a:solidFill>
                <a:schemeClr val="tx1"/>
              </a:solidFill>
            </a:endParaRPr>
          </a:p>
        </p:txBody>
      </p:sp>
      <p:sp>
        <p:nvSpPr>
          <p:cNvPr id="6" name="Rectangle 1">
            <a:extLst>
              <a:ext uri="{FF2B5EF4-FFF2-40B4-BE49-F238E27FC236}">
                <a16:creationId xmlns:a16="http://schemas.microsoft.com/office/drawing/2014/main" id="{482FC14A-57E5-4BDD-946B-287C5E6513E0}"/>
              </a:ext>
            </a:extLst>
          </p:cNvPr>
          <p:cNvSpPr>
            <a:spLocks noGrp="1" noChangeArrowheads="1"/>
          </p:cNvSpPr>
          <p:nvPr>
            <p:ph type="subTitle" idx="4"/>
          </p:nvPr>
        </p:nvSpPr>
        <p:spPr bwMode="auto">
          <a:xfrm>
            <a:off x="3722738" y="1554446"/>
            <a:ext cx="55220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16000" indent="-215640">
              <a:lnSpc>
                <a:spcPct val="150000"/>
              </a:lnSpc>
              <a:buClr>
                <a:srgbClr val="FFFFFF"/>
              </a:buClr>
              <a:buFont typeface="Wingdings" charset="2"/>
              <a:buChar char=""/>
            </a:pPr>
            <a:r>
              <a:rPr lang="vi-VN" spc="-1" dirty="0">
                <a:solidFill>
                  <a:srgbClr val="FFC000"/>
                </a:solidFill>
                <a:latin typeface="Sniglet"/>
                <a:ea typeface="Arial"/>
              </a:rPr>
              <a:t> Hệ thống cho trang web vừa và nhỏ.</a:t>
            </a:r>
            <a:endParaRPr lang="en-US" spc="-1" dirty="0">
              <a:solidFill>
                <a:srgbClr val="FFC000"/>
              </a:solidFill>
              <a:latin typeface="Arial"/>
            </a:endParaRPr>
          </a:p>
          <a:p>
            <a:pPr marL="216000" indent="-215640">
              <a:lnSpc>
                <a:spcPct val="150000"/>
              </a:lnSpc>
              <a:buClr>
                <a:srgbClr val="FFFFFF"/>
              </a:buClr>
              <a:buFont typeface="Wingdings" charset="2"/>
              <a:buChar char=""/>
            </a:pPr>
            <a:r>
              <a:rPr lang="vi-VN" spc="-1" dirty="0">
                <a:solidFill>
                  <a:srgbClr val="FFC000"/>
                </a:solidFill>
                <a:latin typeface="Sniglet"/>
                <a:ea typeface="Arial"/>
              </a:rPr>
              <a:t> Hệ thống quản lý nhà kho đơn giản</a:t>
            </a:r>
            <a:endParaRPr lang="en-US" spc="-1" dirty="0">
              <a:solidFill>
                <a:srgbClr val="FFC000"/>
              </a:solidFill>
              <a:latin typeface="Arial"/>
            </a:endParaRPr>
          </a:p>
          <a:p>
            <a:pPr marL="216000" indent="-215640">
              <a:lnSpc>
                <a:spcPct val="150000"/>
              </a:lnSpc>
              <a:buClr>
                <a:srgbClr val="FFFFFF"/>
              </a:buClr>
              <a:buFont typeface="Wingdings" charset="2"/>
              <a:buChar char=""/>
            </a:pPr>
            <a:r>
              <a:rPr lang="vi-VN" spc="-1" dirty="0">
                <a:solidFill>
                  <a:srgbClr val="FFC000"/>
                </a:solidFill>
                <a:latin typeface="Sniglet"/>
                <a:ea typeface="Arial"/>
              </a:rPr>
              <a:t> Chức năng notification đơn giản.</a:t>
            </a:r>
            <a:endParaRPr lang="en-US" spc="-1" dirty="0">
              <a:solidFill>
                <a:srgbClr val="FFC000"/>
              </a:solidFill>
              <a:latin typeface="Arial"/>
            </a:endParaRPr>
          </a:p>
          <a:p>
            <a:pPr marL="216000" indent="-215640">
              <a:lnSpc>
                <a:spcPct val="150000"/>
              </a:lnSpc>
              <a:buClr>
                <a:srgbClr val="FFFFFF"/>
              </a:buClr>
              <a:buFont typeface="Wingdings" charset="2"/>
              <a:buChar char=""/>
            </a:pPr>
            <a:r>
              <a:rPr lang="vi-VN" spc="-1" dirty="0">
                <a:solidFill>
                  <a:srgbClr val="FFC000"/>
                </a:solidFill>
                <a:latin typeface="Sniglet"/>
                <a:ea typeface="Arial"/>
              </a:rPr>
              <a:t> Hệ thống thanh toán còn giới hạn.</a:t>
            </a:r>
            <a:endParaRPr lang="en-US" spc="-1" dirty="0">
              <a:solidFill>
                <a:srgbClr val="FFC000"/>
              </a:solidFill>
              <a:latin typeface="Arial"/>
            </a:endParaRPr>
          </a:p>
        </p:txBody>
      </p:sp>
    </p:spTree>
    <p:extLst>
      <p:ext uri="{BB962C8B-B14F-4D97-AF65-F5344CB8AC3E}">
        <p14:creationId xmlns:p14="http://schemas.microsoft.com/office/powerpoint/2010/main" val="335384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5" name="Google Shape;165;p32">
            <a:extLst>
              <a:ext uri="{FF2B5EF4-FFF2-40B4-BE49-F238E27FC236}">
                <a16:creationId xmlns:a16="http://schemas.microsoft.com/office/drawing/2014/main" id="{DB2948BC-2EDD-40F5-B604-4C1746AECEE0}"/>
              </a:ext>
            </a:extLst>
          </p:cNvPr>
          <p:cNvSpPr txBox="1">
            <a:spLocks/>
          </p:cNvSpPr>
          <p:nvPr/>
        </p:nvSpPr>
        <p:spPr>
          <a:xfrm>
            <a:off x="604585" y="279138"/>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27" name="Rectangle 26">
            <a:extLst>
              <a:ext uri="{FF2B5EF4-FFF2-40B4-BE49-F238E27FC236}">
                <a16:creationId xmlns:a16="http://schemas.microsoft.com/office/drawing/2014/main" id="{23179BD3-0963-4F57-812C-EF9311CA33BF}"/>
              </a:ext>
            </a:extLst>
          </p:cNvPr>
          <p:cNvSpPr/>
          <p:nvPr/>
        </p:nvSpPr>
        <p:spPr>
          <a:xfrm>
            <a:off x="960894" y="1448365"/>
            <a:ext cx="3332137" cy="2800767"/>
          </a:xfrm>
          <a:prstGeom prst="rect">
            <a:avLst/>
          </a:prstGeom>
        </p:spPr>
        <p:txBody>
          <a:bodyPr wrap="square">
            <a:spAutoFit/>
          </a:bodyPr>
          <a:lstStyle/>
          <a:p>
            <a:pPr marL="457200" indent="-354960">
              <a:spcBef>
                <a:spcPts val="601"/>
              </a:spcBef>
              <a:buClr>
                <a:srgbClr val="FFFFFF"/>
              </a:buClr>
              <a:buFont typeface="Sniglet"/>
              <a:buChar char="✘"/>
            </a:pPr>
            <a:r>
              <a:rPr lang="en-US" sz="1600" spc="-1" dirty="0">
                <a:solidFill>
                  <a:srgbClr val="FFC000"/>
                </a:solidFill>
                <a:latin typeface="Sniglet"/>
                <a:ea typeface="Sniglet"/>
              </a:rPr>
              <a:t>PHP</a:t>
            </a:r>
            <a:endParaRPr lang="en-US" sz="1600" spc="-1" dirty="0">
              <a:solidFill>
                <a:srgbClr val="FFC000"/>
              </a:solidFill>
            </a:endParaRPr>
          </a:p>
          <a:p>
            <a:pPr marL="457200" indent="-354960">
              <a:buClr>
                <a:srgbClr val="FFFFFF"/>
              </a:buClr>
              <a:buFont typeface="Sniglet"/>
              <a:buChar char="✘"/>
            </a:pPr>
            <a:r>
              <a:rPr lang="en-US" sz="1600" spc="-1" dirty="0" err="1">
                <a:solidFill>
                  <a:srgbClr val="FFC000"/>
                </a:solidFill>
                <a:latin typeface="Sniglet"/>
                <a:ea typeface="Sniglet"/>
              </a:rPr>
              <a:t>ReactJs</a:t>
            </a:r>
            <a:endParaRPr lang="en-US" sz="1600" spc="-1" dirty="0">
              <a:solidFill>
                <a:srgbClr val="FFC000"/>
              </a:solidFill>
            </a:endParaRPr>
          </a:p>
          <a:p>
            <a:pPr marL="457200" indent="-354960">
              <a:buClr>
                <a:srgbClr val="FFFFFF"/>
              </a:buClr>
              <a:buFont typeface="Sniglet"/>
              <a:buChar char="✘"/>
            </a:pPr>
            <a:r>
              <a:rPr lang="en-US" sz="1600" spc="-1" dirty="0">
                <a:solidFill>
                  <a:srgbClr val="FFC000"/>
                </a:solidFill>
                <a:latin typeface="Sniglet"/>
                <a:ea typeface="Sniglet"/>
              </a:rPr>
              <a:t>Php </a:t>
            </a:r>
            <a:r>
              <a:rPr lang="en-US" sz="1600" spc="-1" dirty="0" err="1">
                <a:solidFill>
                  <a:srgbClr val="FFC000"/>
                </a:solidFill>
                <a:latin typeface="Sniglet"/>
                <a:ea typeface="Sniglet"/>
              </a:rPr>
              <a:t>Myadmin</a:t>
            </a:r>
            <a:endParaRPr lang="en-US" sz="1600" spc="-1" dirty="0">
              <a:solidFill>
                <a:srgbClr val="FFC000"/>
              </a:solidFill>
            </a:endParaRPr>
          </a:p>
          <a:p>
            <a:pPr marL="457200" indent="-354960">
              <a:buClr>
                <a:srgbClr val="FFFFFF"/>
              </a:buClr>
              <a:buFont typeface="Sniglet"/>
              <a:buChar char="✘"/>
            </a:pPr>
            <a:r>
              <a:rPr lang="en-US" sz="1600" spc="-1" dirty="0">
                <a:solidFill>
                  <a:srgbClr val="FFC000"/>
                </a:solidFill>
                <a:latin typeface="Sniglet"/>
              </a:rPr>
              <a:t>R</a:t>
            </a:r>
            <a:r>
              <a:rPr lang="en-US" sz="1600" dirty="0">
                <a:solidFill>
                  <a:srgbClr val="FFC000"/>
                </a:solidFill>
              </a:rPr>
              <a:t>eact-</a:t>
            </a:r>
            <a:r>
              <a:rPr lang="en-US" sz="1600" dirty="0" err="1">
                <a:solidFill>
                  <a:srgbClr val="FFC000"/>
                </a:solidFill>
              </a:rPr>
              <a:t>toastify</a:t>
            </a:r>
            <a:endParaRPr lang="en-US" sz="1600" spc="-1" dirty="0">
              <a:solidFill>
                <a:srgbClr val="FFC000"/>
              </a:solidFill>
            </a:endParaRPr>
          </a:p>
          <a:p>
            <a:pPr marL="457200" indent="-354960">
              <a:buClr>
                <a:srgbClr val="FFFFFF"/>
              </a:buClr>
              <a:buFont typeface="Sniglet"/>
              <a:buChar char="✘"/>
            </a:pPr>
            <a:r>
              <a:rPr lang="vi-VN" sz="1600" spc="-1" dirty="0">
                <a:solidFill>
                  <a:srgbClr val="FFC000"/>
                </a:solidFill>
                <a:latin typeface="Sniglet"/>
                <a:ea typeface="Sniglet"/>
              </a:rPr>
              <a:t>Laravel-Eloquent</a:t>
            </a:r>
            <a:endParaRPr lang="en-US" sz="1600" spc="-1" dirty="0">
              <a:solidFill>
                <a:srgbClr val="FFC000"/>
              </a:solidFill>
            </a:endParaRPr>
          </a:p>
          <a:p>
            <a:pPr marL="457200" indent="-354960">
              <a:buClr>
                <a:srgbClr val="FFFFFF"/>
              </a:buClr>
              <a:buFont typeface="Sniglet"/>
              <a:buChar char="✘"/>
            </a:pPr>
            <a:r>
              <a:rPr lang="vi-VN" sz="1600" spc="-1" dirty="0">
                <a:solidFill>
                  <a:srgbClr val="FFC000"/>
                </a:solidFill>
                <a:latin typeface="Sniglet"/>
                <a:ea typeface="Sniglet"/>
              </a:rPr>
              <a:t>Bootstrap</a:t>
            </a:r>
            <a:endParaRPr lang="en-US" sz="1600" spc="-1" dirty="0">
              <a:solidFill>
                <a:srgbClr val="FFC000"/>
              </a:solidFill>
            </a:endParaRPr>
          </a:p>
          <a:p>
            <a:pPr marL="457200" indent="-354960">
              <a:buClr>
                <a:srgbClr val="FFFFFF"/>
              </a:buClr>
              <a:buFont typeface="Sniglet"/>
              <a:buChar char="✘"/>
            </a:pPr>
            <a:r>
              <a:rPr lang="vi-VN" sz="1600" spc="-1" dirty="0">
                <a:solidFill>
                  <a:srgbClr val="FFC000"/>
                </a:solidFill>
                <a:latin typeface="Sniglet"/>
                <a:ea typeface="Sniglet"/>
              </a:rPr>
              <a:t>Jqery</a:t>
            </a:r>
            <a:endParaRPr lang="en-US" sz="1600" spc="-1" dirty="0">
              <a:solidFill>
                <a:srgbClr val="FFC000"/>
              </a:solidFill>
            </a:endParaRPr>
          </a:p>
          <a:p>
            <a:pPr marL="457200" indent="-354960">
              <a:buClr>
                <a:srgbClr val="FFFFFF"/>
              </a:buClr>
              <a:buFont typeface="Sniglet"/>
              <a:buChar char="✘"/>
            </a:pPr>
            <a:r>
              <a:rPr lang="en-US" sz="1600" spc="-1" dirty="0" err="1">
                <a:solidFill>
                  <a:srgbClr val="FFC000"/>
                </a:solidFill>
              </a:rPr>
              <a:t>Quản</a:t>
            </a:r>
            <a:r>
              <a:rPr lang="en-US" sz="1600" spc="-1" dirty="0">
                <a:solidFill>
                  <a:srgbClr val="FFC000"/>
                </a:solidFill>
              </a:rPr>
              <a:t> </a:t>
            </a:r>
            <a:r>
              <a:rPr lang="en-US" sz="1600" spc="-1" dirty="0" err="1">
                <a:solidFill>
                  <a:srgbClr val="FFC000"/>
                </a:solidFill>
              </a:rPr>
              <a:t>lý</a:t>
            </a:r>
            <a:r>
              <a:rPr lang="en-US" sz="1600" spc="-1" dirty="0">
                <a:solidFill>
                  <a:srgbClr val="FFC000"/>
                </a:solidFill>
              </a:rPr>
              <a:t> </a:t>
            </a:r>
            <a:r>
              <a:rPr lang="en-US" sz="1600" spc="-1" dirty="0" err="1">
                <a:solidFill>
                  <a:srgbClr val="FFC000"/>
                </a:solidFill>
              </a:rPr>
              <a:t>phân</a:t>
            </a:r>
            <a:r>
              <a:rPr lang="en-US" sz="1600" spc="-1" dirty="0">
                <a:solidFill>
                  <a:srgbClr val="FFC000"/>
                </a:solidFill>
              </a:rPr>
              <a:t> </a:t>
            </a:r>
            <a:r>
              <a:rPr lang="en-US" sz="1600" spc="-1" dirty="0" err="1">
                <a:solidFill>
                  <a:srgbClr val="FFC000"/>
                </a:solidFill>
              </a:rPr>
              <a:t>quyền</a:t>
            </a:r>
            <a:r>
              <a:rPr lang="en-US" sz="1600" spc="-1" dirty="0">
                <a:solidFill>
                  <a:srgbClr val="FFC000"/>
                </a:solidFill>
              </a:rPr>
              <a:t> </a:t>
            </a:r>
            <a:r>
              <a:rPr lang="en-US" altLang="en-US" sz="1600" dirty="0" err="1">
                <a:solidFill>
                  <a:srgbClr val="FFC000"/>
                </a:solidFill>
                <a:latin typeface="Arial Unicode MS"/>
              </a:rPr>
              <a:t>RequireAdmin</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RESTful API</a:t>
            </a:r>
          </a:p>
          <a:p>
            <a:pPr marL="457200" indent="-354960">
              <a:buClr>
                <a:srgbClr val="FFFFFF"/>
              </a:buClr>
              <a:buFont typeface="Sniglet"/>
              <a:buChar char="✘"/>
            </a:pPr>
            <a:r>
              <a:rPr lang="en-US" sz="1600" dirty="0">
                <a:solidFill>
                  <a:srgbClr val="FFC000"/>
                </a:solidFill>
              </a:rPr>
              <a:t>Thanh </a:t>
            </a:r>
            <a:r>
              <a:rPr lang="en-US" sz="1600" dirty="0" err="1">
                <a:solidFill>
                  <a:srgbClr val="FFC000"/>
                </a:solidFill>
              </a:rPr>
              <a:t>toán</a:t>
            </a:r>
            <a:r>
              <a:rPr lang="en-US" sz="1600" dirty="0">
                <a:solidFill>
                  <a:srgbClr val="FFC000"/>
                </a:solidFill>
              </a:rPr>
              <a:t> VNPAY QR</a:t>
            </a:r>
            <a:endParaRPr lang="en-US" sz="1600" spc="-1" dirty="0">
              <a:solidFill>
                <a:srgbClr val="FFC000"/>
              </a:solidFill>
            </a:endParaRPr>
          </a:p>
        </p:txBody>
      </p:sp>
      <p:sp>
        <p:nvSpPr>
          <p:cNvPr id="41" name="Rectangle 40">
            <a:extLst>
              <a:ext uri="{FF2B5EF4-FFF2-40B4-BE49-F238E27FC236}">
                <a16:creationId xmlns:a16="http://schemas.microsoft.com/office/drawing/2014/main" id="{4F4F9261-A8F5-4FE6-8ADB-AE699258DE8D}"/>
              </a:ext>
            </a:extLst>
          </p:cNvPr>
          <p:cNvSpPr/>
          <p:nvPr/>
        </p:nvSpPr>
        <p:spPr>
          <a:xfrm>
            <a:off x="4788976" y="1448365"/>
            <a:ext cx="2936929" cy="2877711"/>
          </a:xfrm>
          <a:prstGeom prst="rect">
            <a:avLst/>
          </a:prstGeom>
        </p:spPr>
        <p:txBody>
          <a:bodyPr wrap="square">
            <a:spAutoFit/>
          </a:bodyPr>
          <a:lstStyle/>
          <a:p>
            <a:pPr marL="457200" indent="-354960">
              <a:spcBef>
                <a:spcPts val="601"/>
              </a:spcBef>
              <a:buClr>
                <a:srgbClr val="FFFFFF"/>
              </a:buClr>
              <a:buFont typeface="Sniglet"/>
              <a:buChar char="✘"/>
            </a:pPr>
            <a:r>
              <a:rPr lang="en-US" sz="1600" dirty="0">
                <a:solidFill>
                  <a:srgbClr val="FFC000"/>
                </a:solidFill>
              </a:rPr>
              <a:t>SEO &amp; Responsive</a:t>
            </a:r>
          </a:p>
          <a:p>
            <a:pPr marL="457200" indent="-354960">
              <a:spcBef>
                <a:spcPts val="601"/>
              </a:spcBef>
              <a:buClr>
                <a:srgbClr val="FFFFFF"/>
              </a:buClr>
              <a:buFont typeface="Sniglet"/>
              <a:buChar char="✘"/>
            </a:pPr>
            <a:r>
              <a:rPr lang="vi-VN" sz="1600" spc="-1" dirty="0">
                <a:solidFill>
                  <a:srgbClr val="FFC000"/>
                </a:solidFill>
                <a:latin typeface="Sniglet"/>
                <a:ea typeface="Sniglet"/>
              </a:rPr>
              <a:t>Spatie/laravel-backup</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JWT/session</a:t>
            </a:r>
            <a:endParaRPr lang="en-US" sz="1600" spc="-1" dirty="0">
              <a:solidFill>
                <a:srgbClr val="FFC000"/>
              </a:solidFill>
            </a:endParaRPr>
          </a:p>
          <a:p>
            <a:pPr marL="457200" indent="-354960">
              <a:buClr>
                <a:srgbClr val="FFFFFF"/>
              </a:buClr>
              <a:buFont typeface="Sniglet"/>
              <a:buChar char="✘"/>
            </a:pPr>
            <a:r>
              <a:rPr lang="en-US" sz="1600" spc="-1" dirty="0">
                <a:solidFill>
                  <a:srgbClr val="FFC000"/>
                </a:solidFill>
                <a:latin typeface="Sniglet"/>
                <a:ea typeface="Sniglet"/>
              </a:rPr>
              <a:t>php</a:t>
            </a:r>
            <a:r>
              <a:rPr lang="vi-VN" sz="1600" spc="-1" dirty="0">
                <a:solidFill>
                  <a:srgbClr val="FFC000"/>
                </a:solidFill>
                <a:latin typeface="Sniglet"/>
                <a:ea typeface="Sniglet"/>
              </a:rPr>
              <a:t>-Authorization</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Fetch API</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Third-party API </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API Endpoint </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HTTP Client</a:t>
            </a:r>
          </a:p>
          <a:p>
            <a:pPr marL="457200" indent="-354960">
              <a:buClr>
                <a:srgbClr val="FFFFFF"/>
              </a:buClr>
              <a:buFont typeface="Sniglet"/>
              <a:buChar char="✘"/>
            </a:pPr>
            <a:r>
              <a:rPr lang="en-US" sz="1600" b="1" dirty="0">
                <a:solidFill>
                  <a:srgbClr val="FFC000"/>
                </a:solidFill>
              </a:rPr>
              <a:t>API endpoint</a:t>
            </a:r>
            <a:r>
              <a:rPr lang="en-US" sz="1600" dirty="0">
                <a:solidFill>
                  <a:srgbClr val="FFC000"/>
                </a:solidFill>
              </a:rPr>
              <a:t> </a:t>
            </a:r>
            <a:r>
              <a:rPr lang="en-US" sz="1600" dirty="0" err="1">
                <a:solidFill>
                  <a:srgbClr val="FFC000"/>
                </a:solidFill>
              </a:rPr>
              <a:t>của</a:t>
            </a:r>
            <a:r>
              <a:rPr lang="en-US" sz="1600" dirty="0">
                <a:solidFill>
                  <a:srgbClr val="FFC000"/>
                </a:solidFill>
              </a:rPr>
              <a:t> </a:t>
            </a:r>
            <a:r>
              <a:rPr lang="en-US" sz="1600" dirty="0" err="1">
                <a:solidFill>
                  <a:srgbClr val="FFC000"/>
                </a:solidFill>
              </a:rPr>
              <a:t>dịch</a:t>
            </a:r>
            <a:r>
              <a:rPr lang="en-US" sz="1600" dirty="0">
                <a:solidFill>
                  <a:srgbClr val="FFC000"/>
                </a:solidFill>
              </a:rPr>
              <a:t> </a:t>
            </a:r>
            <a:r>
              <a:rPr lang="en-US" sz="1600" dirty="0" err="1">
                <a:solidFill>
                  <a:srgbClr val="FFC000"/>
                </a:solidFill>
              </a:rPr>
              <a:t>vụ</a:t>
            </a:r>
            <a:r>
              <a:rPr lang="en-US" sz="1600" dirty="0">
                <a:solidFill>
                  <a:srgbClr val="FFC000"/>
                </a:solidFill>
              </a:rPr>
              <a:t> </a:t>
            </a:r>
            <a:r>
              <a:rPr lang="en-US" sz="1600" b="1" dirty="0">
                <a:solidFill>
                  <a:srgbClr val="FFC000"/>
                </a:solidFill>
              </a:rPr>
              <a:t>AI Chatbot</a:t>
            </a:r>
            <a:r>
              <a:rPr lang="en-US" sz="1600" dirty="0">
                <a:solidFill>
                  <a:srgbClr val="FFC000"/>
                </a:solidFill>
              </a:rPr>
              <a:t> (</a:t>
            </a:r>
            <a:r>
              <a:rPr lang="en-US" sz="1600" dirty="0" err="1">
                <a:solidFill>
                  <a:srgbClr val="FFC000"/>
                </a:solidFill>
              </a:rPr>
              <a:t>OpenRouter</a:t>
            </a:r>
            <a:r>
              <a:rPr lang="en-US" sz="1600" dirty="0">
                <a:solidFill>
                  <a:srgbClr val="FFC000"/>
                </a:solidFill>
              </a:rPr>
              <a:t>)</a:t>
            </a:r>
            <a:endParaRPr lang="en-US" sz="1600" spc="-1" dirty="0">
              <a:solidFill>
                <a:srgbClr val="FFC000"/>
              </a:solidFill>
            </a:endParaRPr>
          </a:p>
        </p:txBody>
      </p:sp>
      <p:sp>
        <p:nvSpPr>
          <p:cNvPr id="31" name="TextBox 30">
            <a:extLst>
              <a:ext uri="{FF2B5EF4-FFF2-40B4-BE49-F238E27FC236}">
                <a16:creationId xmlns:a16="http://schemas.microsoft.com/office/drawing/2014/main" id="{D5D37FF2-E11B-4B47-B147-CA64D9268DCD}"/>
              </a:ext>
            </a:extLst>
          </p:cNvPr>
          <p:cNvSpPr txBox="1"/>
          <p:nvPr/>
        </p:nvSpPr>
        <p:spPr>
          <a:xfrm flipH="1">
            <a:off x="604585" y="817424"/>
            <a:ext cx="4734581" cy="400110"/>
          </a:xfrm>
          <a:prstGeom prst="rect">
            <a:avLst/>
          </a:prstGeom>
          <a:noFill/>
        </p:spPr>
        <p:txBody>
          <a:bodyPr wrap="square" rtlCol="0">
            <a:spAutoFit/>
          </a:bodyPr>
          <a:lstStyle/>
          <a:p>
            <a:r>
              <a:rPr lang="en-US" sz="2000" b="1" dirty="0">
                <a:solidFill>
                  <a:schemeClr val="tx1"/>
                </a:solidFill>
              </a:rPr>
              <a:t>E. </a:t>
            </a:r>
            <a:r>
              <a:rPr lang="en-US" sz="2000" b="1" dirty="0" err="1">
                <a:solidFill>
                  <a:schemeClr val="tx1"/>
                </a:solidFill>
              </a:rPr>
              <a:t>Công</a:t>
            </a:r>
            <a:r>
              <a:rPr lang="en-US" sz="2000" b="1" dirty="0">
                <a:solidFill>
                  <a:schemeClr val="tx1"/>
                </a:solidFill>
              </a:rPr>
              <a:t> </a:t>
            </a:r>
            <a:r>
              <a:rPr lang="en-US" sz="2000" b="1" dirty="0" err="1">
                <a:solidFill>
                  <a:schemeClr val="tx1"/>
                </a:solidFill>
              </a:rPr>
              <a:t>nghê</a:t>
            </a:r>
            <a:r>
              <a:rPr lang="en-US" sz="2000" b="1" dirty="0">
                <a:solidFill>
                  <a:schemeClr val="tx1"/>
                </a:solidFill>
              </a:rPr>
              <a:t> </a:t>
            </a:r>
            <a:r>
              <a:rPr lang="en-US" sz="2000" b="1" dirty="0" err="1">
                <a:solidFill>
                  <a:schemeClr val="tx1"/>
                </a:solidFill>
              </a:rPr>
              <a:t>phát</a:t>
            </a:r>
            <a:r>
              <a:rPr lang="en-US" sz="2000" b="1" dirty="0">
                <a:solidFill>
                  <a:schemeClr val="tx1"/>
                </a:solidFill>
              </a:rPr>
              <a:t> </a:t>
            </a:r>
            <a:r>
              <a:rPr lang="en-US" sz="2000" b="1" dirty="0" err="1">
                <a:solidFill>
                  <a:schemeClr val="tx1"/>
                </a:solidFill>
              </a:rPr>
              <a:t>triển</a:t>
            </a:r>
            <a:endParaRPr lang="en-US" sz="2000" b="1"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19" name="Picture 18">
            <a:extLst>
              <a:ext uri="{FF2B5EF4-FFF2-40B4-BE49-F238E27FC236}">
                <a16:creationId xmlns:a16="http://schemas.microsoft.com/office/drawing/2014/main" id="{D3D0A94B-8159-45EA-875E-B1B0BE19243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7222" y="1111728"/>
            <a:ext cx="7820832" cy="3514027"/>
          </a:xfrm>
          <a:prstGeom prst="rect">
            <a:avLst/>
          </a:prstGeom>
          <a:noFill/>
          <a:ln>
            <a:noFill/>
          </a:ln>
        </p:spPr>
      </p:pic>
    </p:spTree>
  </p:cSld>
  <p:clrMapOvr>
    <a:masterClrMapping/>
  </p:clrMapOvr>
</p:sld>
</file>

<file path=ppt/theme/theme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570</Words>
  <Application>Microsoft Office PowerPoint</Application>
  <PresentationFormat>On-screen Show (16:9)</PresentationFormat>
  <Paragraphs>79</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Sniglet</vt:lpstr>
      <vt:lpstr>Arial Unicode MS</vt:lpstr>
      <vt:lpstr>Wingdings</vt:lpstr>
      <vt:lpstr>Syne</vt:lpstr>
      <vt:lpstr>Syne SemiBold</vt:lpstr>
      <vt:lpstr>Albert Sans</vt:lpstr>
      <vt:lpstr>Arial</vt:lpstr>
      <vt:lpstr>Raleway</vt:lpstr>
      <vt:lpstr>Syne Medium</vt:lpstr>
      <vt:lpstr>Walter Turncoat</vt:lpstr>
      <vt:lpstr>Tech Startup by Slidesgo</vt:lpstr>
      <vt:lpstr>PowerPoint Presentation</vt:lpstr>
      <vt:lpstr>Nội dung chính</vt:lpstr>
      <vt:lpstr>Giới thiệu đề tài</vt:lpstr>
      <vt:lpstr>Mục tiêu, Ưu khuyết điểm và công nghệ phát triển</vt:lpstr>
      <vt:lpstr>PowerPoint Presentation</vt:lpstr>
      <vt:lpstr>PowerPoint Presentation</vt:lpstr>
      <vt:lpstr>PowerPoint Presentation</vt:lpstr>
      <vt:lpstr>PowerPoint Presentation</vt:lpstr>
      <vt:lpstr>3. DFD</vt:lpstr>
      <vt:lpstr>3. DFD</vt:lpstr>
      <vt:lpstr>3. DFD</vt:lpstr>
      <vt:lpstr>3. DFD</vt:lpstr>
      <vt:lpstr>3. DFD</vt:lpstr>
      <vt:lpstr>4. SiteMap</vt:lpstr>
      <vt:lpstr>5. ERD</vt:lpstr>
      <vt:lpstr>5. ERD</vt:lpstr>
      <vt:lpstr>6. TASKSHEET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QianQian</dc:creator>
  <cp:lastModifiedBy>vu thu</cp:lastModifiedBy>
  <cp:revision>14</cp:revision>
  <dcterms:modified xsi:type="dcterms:W3CDTF">2025-05-27T14:14:58Z</dcterms:modified>
</cp:coreProperties>
</file>